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08" r:id="rId5"/>
    <p:sldMasterId id="2147483746" r:id="rId6"/>
  </p:sldMasterIdLst>
  <p:notesMasterIdLst>
    <p:notesMasterId r:id="rId49"/>
  </p:notesMasterIdLst>
  <p:sldIdLst>
    <p:sldId id="2147483297" r:id="rId7"/>
    <p:sldId id="290" r:id="rId8"/>
    <p:sldId id="302" r:id="rId9"/>
    <p:sldId id="304" r:id="rId10"/>
    <p:sldId id="305" r:id="rId11"/>
    <p:sldId id="2147483298" r:id="rId12"/>
    <p:sldId id="256" r:id="rId13"/>
    <p:sldId id="259" r:id="rId14"/>
    <p:sldId id="258" r:id="rId15"/>
    <p:sldId id="260" r:id="rId16"/>
    <p:sldId id="261" r:id="rId17"/>
    <p:sldId id="262" r:id="rId18"/>
    <p:sldId id="263" r:id="rId19"/>
    <p:sldId id="264" r:id="rId20"/>
    <p:sldId id="257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147483285" r:id="rId35"/>
    <p:sldId id="2147483286" r:id="rId36"/>
    <p:sldId id="2147483287" r:id="rId37"/>
    <p:sldId id="2147483288" r:id="rId38"/>
    <p:sldId id="2147483289" r:id="rId39"/>
    <p:sldId id="2147483290" r:id="rId40"/>
    <p:sldId id="2147483291" r:id="rId41"/>
    <p:sldId id="2147483292" r:id="rId42"/>
    <p:sldId id="2147483293" r:id="rId43"/>
    <p:sldId id="2147483294" r:id="rId44"/>
    <p:sldId id="2147483295" r:id="rId45"/>
    <p:sldId id="2147483296" r:id="rId46"/>
    <p:sldId id="2147483299" r:id="rId47"/>
    <p:sldId id="2147483300" r:id="rId4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7254D-FA1D-D07C-D332-237FBE4351D2}" v="3" dt="2026-05-13T08:03:13.976"/>
    <p1510:client id="{DA9F2020-51D8-4E94-A698-39BA759DBDCF}" v="46" dt="2026-05-12T15:20:58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ra Mehta" userId="S::meera.mehta@learningandwork.org.uk::d4cfced5-7af4-4fcd-9080-c811a102b813" providerId="AD" clId="Web-{9B57254D-FA1D-D07C-D332-237FBE4351D2}"/>
    <pc:docChg chg="modSld">
      <pc:chgData name="Meera Mehta" userId="S::meera.mehta@learningandwork.org.uk::d4cfced5-7af4-4fcd-9080-c811a102b813" providerId="AD" clId="Web-{9B57254D-FA1D-D07C-D332-237FBE4351D2}" dt="2026-05-13T08:03:13.976" v="2" actId="20577"/>
      <pc:docMkLst>
        <pc:docMk/>
      </pc:docMkLst>
      <pc:sldChg chg="modSp">
        <pc:chgData name="Meera Mehta" userId="S::meera.mehta@learningandwork.org.uk::d4cfced5-7af4-4fcd-9080-c811a102b813" providerId="AD" clId="Web-{9B57254D-FA1D-D07C-D332-237FBE4351D2}" dt="2026-05-13T08:02:45.350" v="0" actId="1076"/>
        <pc:sldMkLst>
          <pc:docMk/>
          <pc:sldMk cId="0" sldId="268"/>
        </pc:sldMkLst>
        <pc:grpChg chg="mod">
          <ac:chgData name="Meera Mehta" userId="S::meera.mehta@learningandwork.org.uk::d4cfced5-7af4-4fcd-9080-c811a102b813" providerId="AD" clId="Web-{9B57254D-FA1D-D07C-D332-237FBE4351D2}" dt="2026-05-13T08:02:45.350" v="0" actId="1076"/>
          <ac:grpSpMkLst>
            <pc:docMk/>
            <pc:sldMk cId="0" sldId="268"/>
            <ac:grpSpMk id="2" creationId="{00000000-0000-0000-0000-000000000000}"/>
          </ac:grpSpMkLst>
        </pc:grpChg>
      </pc:sldChg>
      <pc:sldChg chg="modSp">
        <pc:chgData name="Meera Mehta" userId="S::meera.mehta@learningandwork.org.uk::d4cfced5-7af4-4fcd-9080-c811a102b813" providerId="AD" clId="Web-{9B57254D-FA1D-D07C-D332-237FBE4351D2}" dt="2026-05-13T08:03:13.976" v="2" actId="20577"/>
        <pc:sldMkLst>
          <pc:docMk/>
          <pc:sldMk cId="2964338878" sldId="2147483289"/>
        </pc:sldMkLst>
        <pc:spChg chg="mod">
          <ac:chgData name="Meera Mehta" userId="S::meera.mehta@learningandwork.org.uk::d4cfced5-7af4-4fcd-9080-c811a102b813" providerId="AD" clId="Web-{9B57254D-FA1D-D07C-D332-237FBE4351D2}" dt="2026-05-13T08:03:13.976" v="2" actId="20577"/>
          <ac:spMkLst>
            <pc:docMk/>
            <pc:sldMk cId="2964338878" sldId="2147483289"/>
            <ac:spMk id="5" creationId="{692357EA-B55C-5112-949E-FF48A00C694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svg"/><Relationship Id="rId1" Type="http://schemas.openxmlformats.org/officeDocument/2006/relationships/image" Target="../media/image63.svg"/><Relationship Id="rId4" Type="http://schemas.openxmlformats.org/officeDocument/2006/relationships/image" Target="../media/image6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svg"/><Relationship Id="rId1" Type="http://schemas.openxmlformats.org/officeDocument/2006/relationships/image" Target="../media/image67.svg"/><Relationship Id="rId6" Type="http://schemas.openxmlformats.org/officeDocument/2006/relationships/image" Target="../media/image72.svg"/><Relationship Id="rId5" Type="http://schemas.openxmlformats.org/officeDocument/2006/relationships/image" Target="../media/image71.svg"/><Relationship Id="rId4" Type="http://schemas.openxmlformats.org/officeDocument/2006/relationships/image" Target="../media/image70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svg"/><Relationship Id="rId1" Type="http://schemas.openxmlformats.org/officeDocument/2006/relationships/image" Target="../media/image1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svg"/><Relationship Id="rId1" Type="http://schemas.openxmlformats.org/officeDocument/2006/relationships/image" Target="../media/image63.svg"/><Relationship Id="rId4" Type="http://schemas.openxmlformats.org/officeDocument/2006/relationships/image" Target="../media/image6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svg"/><Relationship Id="rId1" Type="http://schemas.openxmlformats.org/officeDocument/2006/relationships/image" Target="../media/image67.svg"/><Relationship Id="rId6" Type="http://schemas.openxmlformats.org/officeDocument/2006/relationships/image" Target="../media/image72.svg"/><Relationship Id="rId5" Type="http://schemas.openxmlformats.org/officeDocument/2006/relationships/image" Target="../media/image71.svg"/><Relationship Id="rId4" Type="http://schemas.openxmlformats.org/officeDocument/2006/relationships/image" Target="../media/image70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svg"/><Relationship Id="rId1" Type="http://schemas.openxmlformats.org/officeDocument/2006/relationships/image" Target="../media/image1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8ED1E-1EEF-45BA-AE01-A66964BD19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35ABF8-0F91-4C6A-AE6E-A768BE6737EB}">
      <dgm:prSet/>
      <dgm:spPr/>
      <dgm:t>
        <a:bodyPr/>
        <a:lstStyle/>
        <a:p>
          <a:r>
            <a:rPr lang="en-GB"/>
            <a:t>1-2-1 Support </a:t>
          </a:r>
          <a:endParaRPr lang="en-US"/>
        </a:p>
      </dgm:t>
    </dgm:pt>
    <dgm:pt modelId="{3EB0C54B-01A0-4C82-91EC-7077942E3AAC}" type="parTrans" cxnId="{5819423F-5BF7-4F5B-B3C7-D7907531D410}">
      <dgm:prSet/>
      <dgm:spPr/>
      <dgm:t>
        <a:bodyPr/>
        <a:lstStyle/>
        <a:p>
          <a:endParaRPr lang="en-US"/>
        </a:p>
      </dgm:t>
    </dgm:pt>
    <dgm:pt modelId="{1D8543E0-015E-4869-82D8-D59B21E32607}" type="sibTrans" cxnId="{5819423F-5BF7-4F5B-B3C7-D7907531D410}">
      <dgm:prSet/>
      <dgm:spPr/>
      <dgm:t>
        <a:bodyPr/>
        <a:lstStyle/>
        <a:p>
          <a:endParaRPr lang="en-US"/>
        </a:p>
      </dgm:t>
    </dgm:pt>
    <dgm:pt modelId="{8F141226-90FB-4495-91D0-BB3D22E6B801}">
      <dgm:prSet/>
      <dgm:spPr/>
      <dgm:t>
        <a:bodyPr/>
        <a:lstStyle/>
        <a:p>
          <a:r>
            <a:rPr lang="en-GB"/>
            <a:t>Referrals for Training </a:t>
          </a:r>
          <a:endParaRPr lang="en-US"/>
        </a:p>
      </dgm:t>
    </dgm:pt>
    <dgm:pt modelId="{E9C9D309-19D4-419C-AA25-81DDB811BB69}" type="parTrans" cxnId="{A15FAAED-1168-47EC-BB7A-EA135ED5A4FC}">
      <dgm:prSet/>
      <dgm:spPr/>
      <dgm:t>
        <a:bodyPr/>
        <a:lstStyle/>
        <a:p>
          <a:endParaRPr lang="en-US"/>
        </a:p>
      </dgm:t>
    </dgm:pt>
    <dgm:pt modelId="{0F76B3B7-A263-4A1D-BE1F-6F94A5387D10}" type="sibTrans" cxnId="{A15FAAED-1168-47EC-BB7A-EA135ED5A4FC}">
      <dgm:prSet/>
      <dgm:spPr/>
      <dgm:t>
        <a:bodyPr/>
        <a:lstStyle/>
        <a:p>
          <a:endParaRPr lang="en-US"/>
        </a:p>
      </dgm:t>
    </dgm:pt>
    <dgm:pt modelId="{B7185F45-3580-4B9D-AE53-608D4A17867C}">
      <dgm:prSet/>
      <dgm:spPr/>
      <dgm:t>
        <a:bodyPr/>
        <a:lstStyle/>
        <a:p>
          <a:r>
            <a:rPr lang="en-GB"/>
            <a:t>Volunteering internally and externally </a:t>
          </a:r>
          <a:endParaRPr lang="en-US"/>
        </a:p>
      </dgm:t>
    </dgm:pt>
    <dgm:pt modelId="{807CB711-3D51-4276-8A9D-1FA700A1A2A0}" type="parTrans" cxnId="{E54B57B0-9F93-43E6-B61B-1FCB82BC53DF}">
      <dgm:prSet/>
      <dgm:spPr/>
      <dgm:t>
        <a:bodyPr/>
        <a:lstStyle/>
        <a:p>
          <a:endParaRPr lang="en-US"/>
        </a:p>
      </dgm:t>
    </dgm:pt>
    <dgm:pt modelId="{245E015F-2C92-4FB1-94BE-8E5FB07E4865}" type="sibTrans" cxnId="{E54B57B0-9F93-43E6-B61B-1FCB82BC53DF}">
      <dgm:prSet/>
      <dgm:spPr/>
      <dgm:t>
        <a:bodyPr/>
        <a:lstStyle/>
        <a:p>
          <a:endParaRPr lang="en-US"/>
        </a:p>
      </dgm:t>
    </dgm:pt>
    <dgm:pt modelId="{6275D09C-D9DA-4CE9-B35E-125E5E850210}">
      <dgm:prSet/>
      <dgm:spPr/>
      <dgm:t>
        <a:bodyPr/>
        <a:lstStyle/>
        <a:p>
          <a:r>
            <a:rPr lang="en-GB"/>
            <a:t>Work Placements</a:t>
          </a:r>
          <a:endParaRPr lang="en-US"/>
        </a:p>
      </dgm:t>
    </dgm:pt>
    <dgm:pt modelId="{67BB0D30-3901-4771-BD1E-F9AEDB076FCC}" type="parTrans" cxnId="{FEC5555F-B8A5-4073-ACD0-7FE7165963E0}">
      <dgm:prSet/>
      <dgm:spPr/>
      <dgm:t>
        <a:bodyPr/>
        <a:lstStyle/>
        <a:p>
          <a:endParaRPr lang="en-US"/>
        </a:p>
      </dgm:t>
    </dgm:pt>
    <dgm:pt modelId="{9EF81247-8B97-4431-B93A-811B402D5833}" type="sibTrans" cxnId="{FEC5555F-B8A5-4073-ACD0-7FE7165963E0}">
      <dgm:prSet/>
      <dgm:spPr/>
      <dgm:t>
        <a:bodyPr/>
        <a:lstStyle/>
        <a:p>
          <a:endParaRPr lang="en-US"/>
        </a:p>
      </dgm:t>
    </dgm:pt>
    <dgm:pt modelId="{B0CD77CC-71DE-41A6-B966-FA11E7AC7795}">
      <dgm:prSet/>
      <dgm:spPr/>
      <dgm:t>
        <a:bodyPr/>
        <a:lstStyle/>
        <a:p>
          <a:r>
            <a:rPr lang="en-GB"/>
            <a:t>Internships </a:t>
          </a:r>
          <a:endParaRPr lang="en-US"/>
        </a:p>
      </dgm:t>
    </dgm:pt>
    <dgm:pt modelId="{D7B0716B-62E8-4698-B8F4-B232F71F35F7}" type="parTrans" cxnId="{79DB2B19-7AD0-4646-8810-98994B0D232D}">
      <dgm:prSet/>
      <dgm:spPr/>
      <dgm:t>
        <a:bodyPr/>
        <a:lstStyle/>
        <a:p>
          <a:endParaRPr lang="en-US"/>
        </a:p>
      </dgm:t>
    </dgm:pt>
    <dgm:pt modelId="{AD373169-A845-48A7-B8B4-9C8146C0B732}" type="sibTrans" cxnId="{79DB2B19-7AD0-4646-8810-98994B0D232D}">
      <dgm:prSet/>
      <dgm:spPr/>
      <dgm:t>
        <a:bodyPr/>
        <a:lstStyle/>
        <a:p>
          <a:endParaRPr lang="en-US"/>
        </a:p>
      </dgm:t>
    </dgm:pt>
    <dgm:pt modelId="{9125DCC9-2EF5-41A2-9ABE-81FBCFB9B8B9}">
      <dgm:prSet/>
      <dgm:spPr/>
      <dgm:t>
        <a:bodyPr/>
        <a:lstStyle/>
        <a:p>
          <a:r>
            <a:rPr lang="en-GB"/>
            <a:t>Support in schools</a:t>
          </a:r>
          <a:endParaRPr lang="en-US"/>
        </a:p>
      </dgm:t>
    </dgm:pt>
    <dgm:pt modelId="{925FA1D1-F984-4A1B-B755-81BD21D4F4D8}" type="parTrans" cxnId="{F36DDA71-75C4-4970-8A46-EF4DE948E338}">
      <dgm:prSet/>
      <dgm:spPr/>
      <dgm:t>
        <a:bodyPr/>
        <a:lstStyle/>
        <a:p>
          <a:endParaRPr lang="en-US"/>
        </a:p>
      </dgm:t>
    </dgm:pt>
    <dgm:pt modelId="{0D15BF31-A83A-4C31-BBAA-3B5F2FD4FF81}" type="sibTrans" cxnId="{F36DDA71-75C4-4970-8A46-EF4DE948E338}">
      <dgm:prSet/>
      <dgm:spPr/>
      <dgm:t>
        <a:bodyPr/>
        <a:lstStyle/>
        <a:p>
          <a:endParaRPr lang="en-US"/>
        </a:p>
      </dgm:t>
    </dgm:pt>
    <dgm:pt modelId="{29729026-AB1E-458E-BA6D-8151832B1588}">
      <dgm:prSet/>
      <dgm:spPr/>
      <dgm:t>
        <a:bodyPr/>
        <a:lstStyle/>
        <a:p>
          <a:r>
            <a:rPr lang="en-GB"/>
            <a:t>Localised Jobs Fairs </a:t>
          </a:r>
          <a:endParaRPr lang="en-US"/>
        </a:p>
      </dgm:t>
    </dgm:pt>
    <dgm:pt modelId="{C4736967-B9ED-4F42-B897-510C0013BA3F}" type="parTrans" cxnId="{03C9EA91-0589-459A-8606-005543DB31A1}">
      <dgm:prSet/>
      <dgm:spPr/>
      <dgm:t>
        <a:bodyPr/>
        <a:lstStyle/>
        <a:p>
          <a:endParaRPr lang="en-US"/>
        </a:p>
      </dgm:t>
    </dgm:pt>
    <dgm:pt modelId="{8310C56A-97A2-4C59-9C89-ED795FC05503}" type="sibTrans" cxnId="{03C9EA91-0589-459A-8606-005543DB31A1}">
      <dgm:prSet/>
      <dgm:spPr/>
      <dgm:t>
        <a:bodyPr/>
        <a:lstStyle/>
        <a:p>
          <a:endParaRPr lang="en-US"/>
        </a:p>
      </dgm:t>
    </dgm:pt>
    <dgm:pt modelId="{E1206184-F10B-429D-9E47-09999AD28574}">
      <dgm:prSet/>
      <dgm:spPr/>
      <dgm:t>
        <a:bodyPr/>
        <a:lstStyle/>
        <a:p>
          <a:r>
            <a:rPr lang="en-GB"/>
            <a:t>Jobs Clubs</a:t>
          </a:r>
          <a:endParaRPr lang="en-US"/>
        </a:p>
      </dgm:t>
    </dgm:pt>
    <dgm:pt modelId="{9C17E80C-8EE1-43E2-86E8-CD62A447E7D2}" type="parTrans" cxnId="{9219CA35-E164-429B-A023-E618BF2F1C24}">
      <dgm:prSet/>
      <dgm:spPr/>
      <dgm:t>
        <a:bodyPr/>
        <a:lstStyle/>
        <a:p>
          <a:endParaRPr lang="en-US"/>
        </a:p>
      </dgm:t>
    </dgm:pt>
    <dgm:pt modelId="{C82C31DF-B5BF-4FB8-87D8-165043404DBB}" type="sibTrans" cxnId="{9219CA35-E164-429B-A023-E618BF2F1C24}">
      <dgm:prSet/>
      <dgm:spPr/>
      <dgm:t>
        <a:bodyPr/>
        <a:lstStyle/>
        <a:p>
          <a:endParaRPr lang="en-US"/>
        </a:p>
      </dgm:t>
    </dgm:pt>
    <dgm:pt modelId="{B74E5B00-6CD2-4A88-B73A-17B97DB557B0}" type="pres">
      <dgm:prSet presAssocID="{DB88ED1E-1EEF-45BA-AE01-A66964BD1921}" presName="vert0" presStyleCnt="0">
        <dgm:presLayoutVars>
          <dgm:dir/>
          <dgm:animOne val="branch"/>
          <dgm:animLvl val="lvl"/>
        </dgm:presLayoutVars>
      </dgm:prSet>
      <dgm:spPr/>
    </dgm:pt>
    <dgm:pt modelId="{2D012238-AD0E-4777-8183-BD6726048A46}" type="pres">
      <dgm:prSet presAssocID="{D535ABF8-0F91-4C6A-AE6E-A768BE6737EB}" presName="thickLine" presStyleLbl="alignNode1" presStyleIdx="0" presStyleCnt="8"/>
      <dgm:spPr/>
    </dgm:pt>
    <dgm:pt modelId="{522DDA01-BD9A-4811-984B-197F4E344B1B}" type="pres">
      <dgm:prSet presAssocID="{D535ABF8-0F91-4C6A-AE6E-A768BE6737EB}" presName="horz1" presStyleCnt="0"/>
      <dgm:spPr/>
    </dgm:pt>
    <dgm:pt modelId="{06A3594E-B555-426E-9235-576528988F69}" type="pres">
      <dgm:prSet presAssocID="{D535ABF8-0F91-4C6A-AE6E-A768BE6737EB}" presName="tx1" presStyleLbl="revTx" presStyleIdx="0" presStyleCnt="8"/>
      <dgm:spPr/>
    </dgm:pt>
    <dgm:pt modelId="{4F9E8CDB-1C80-432A-9284-16EAADA3DF55}" type="pres">
      <dgm:prSet presAssocID="{D535ABF8-0F91-4C6A-AE6E-A768BE6737EB}" presName="vert1" presStyleCnt="0"/>
      <dgm:spPr/>
    </dgm:pt>
    <dgm:pt modelId="{21CE091F-81D3-4346-9E8D-CFBF7286AB58}" type="pres">
      <dgm:prSet presAssocID="{8F141226-90FB-4495-91D0-BB3D22E6B801}" presName="thickLine" presStyleLbl="alignNode1" presStyleIdx="1" presStyleCnt="8"/>
      <dgm:spPr/>
    </dgm:pt>
    <dgm:pt modelId="{962CF82B-1DC6-45D6-ADE6-EFD0F92E96FD}" type="pres">
      <dgm:prSet presAssocID="{8F141226-90FB-4495-91D0-BB3D22E6B801}" presName="horz1" presStyleCnt="0"/>
      <dgm:spPr/>
    </dgm:pt>
    <dgm:pt modelId="{A496A9DB-FA19-4FC9-AA64-BDC653CE923F}" type="pres">
      <dgm:prSet presAssocID="{8F141226-90FB-4495-91D0-BB3D22E6B801}" presName="tx1" presStyleLbl="revTx" presStyleIdx="1" presStyleCnt="8"/>
      <dgm:spPr/>
    </dgm:pt>
    <dgm:pt modelId="{0EB4E304-AA3F-46F1-BD35-6E0F5E66DFFE}" type="pres">
      <dgm:prSet presAssocID="{8F141226-90FB-4495-91D0-BB3D22E6B801}" presName="vert1" presStyleCnt="0"/>
      <dgm:spPr/>
    </dgm:pt>
    <dgm:pt modelId="{438A0FF3-6F1F-48F5-A3D9-2C832DA68297}" type="pres">
      <dgm:prSet presAssocID="{B7185F45-3580-4B9D-AE53-608D4A17867C}" presName="thickLine" presStyleLbl="alignNode1" presStyleIdx="2" presStyleCnt="8"/>
      <dgm:spPr/>
    </dgm:pt>
    <dgm:pt modelId="{ABC2FF62-8BBE-486C-975E-E80F5F542AA5}" type="pres">
      <dgm:prSet presAssocID="{B7185F45-3580-4B9D-AE53-608D4A17867C}" presName="horz1" presStyleCnt="0"/>
      <dgm:spPr/>
    </dgm:pt>
    <dgm:pt modelId="{E001817D-B39F-4846-AAFD-F2BD7D792323}" type="pres">
      <dgm:prSet presAssocID="{B7185F45-3580-4B9D-AE53-608D4A17867C}" presName="tx1" presStyleLbl="revTx" presStyleIdx="2" presStyleCnt="8"/>
      <dgm:spPr/>
    </dgm:pt>
    <dgm:pt modelId="{1AC018F7-6D18-4B1B-9A46-B1315CC1720E}" type="pres">
      <dgm:prSet presAssocID="{B7185F45-3580-4B9D-AE53-608D4A17867C}" presName="vert1" presStyleCnt="0"/>
      <dgm:spPr/>
    </dgm:pt>
    <dgm:pt modelId="{07256996-CB40-4607-B6A0-8EF1D1547313}" type="pres">
      <dgm:prSet presAssocID="{6275D09C-D9DA-4CE9-B35E-125E5E850210}" presName="thickLine" presStyleLbl="alignNode1" presStyleIdx="3" presStyleCnt="8"/>
      <dgm:spPr/>
    </dgm:pt>
    <dgm:pt modelId="{A86C8EB1-BABF-4889-963F-C81311547C02}" type="pres">
      <dgm:prSet presAssocID="{6275D09C-D9DA-4CE9-B35E-125E5E850210}" presName="horz1" presStyleCnt="0"/>
      <dgm:spPr/>
    </dgm:pt>
    <dgm:pt modelId="{83825772-7AEC-4392-AF0F-9A24F801D563}" type="pres">
      <dgm:prSet presAssocID="{6275D09C-D9DA-4CE9-B35E-125E5E850210}" presName="tx1" presStyleLbl="revTx" presStyleIdx="3" presStyleCnt="8"/>
      <dgm:spPr/>
    </dgm:pt>
    <dgm:pt modelId="{12608910-9091-4A87-A049-F21644786EF4}" type="pres">
      <dgm:prSet presAssocID="{6275D09C-D9DA-4CE9-B35E-125E5E850210}" presName="vert1" presStyleCnt="0"/>
      <dgm:spPr/>
    </dgm:pt>
    <dgm:pt modelId="{A4CE4794-40C7-4B37-86A1-80AB6082354F}" type="pres">
      <dgm:prSet presAssocID="{B0CD77CC-71DE-41A6-B966-FA11E7AC7795}" presName="thickLine" presStyleLbl="alignNode1" presStyleIdx="4" presStyleCnt="8"/>
      <dgm:spPr/>
    </dgm:pt>
    <dgm:pt modelId="{C3D734FB-9C92-4CFF-97A8-1DB4D1BCA9AF}" type="pres">
      <dgm:prSet presAssocID="{B0CD77CC-71DE-41A6-B966-FA11E7AC7795}" presName="horz1" presStyleCnt="0"/>
      <dgm:spPr/>
    </dgm:pt>
    <dgm:pt modelId="{F802C952-9189-490D-B285-315EC2415B20}" type="pres">
      <dgm:prSet presAssocID="{B0CD77CC-71DE-41A6-B966-FA11E7AC7795}" presName="tx1" presStyleLbl="revTx" presStyleIdx="4" presStyleCnt="8"/>
      <dgm:spPr/>
    </dgm:pt>
    <dgm:pt modelId="{50815478-846C-4E14-B67B-2A340C74F2D6}" type="pres">
      <dgm:prSet presAssocID="{B0CD77CC-71DE-41A6-B966-FA11E7AC7795}" presName="vert1" presStyleCnt="0"/>
      <dgm:spPr/>
    </dgm:pt>
    <dgm:pt modelId="{62644CE1-5254-4894-9583-AD0F51A3F6FB}" type="pres">
      <dgm:prSet presAssocID="{9125DCC9-2EF5-41A2-9ABE-81FBCFB9B8B9}" presName="thickLine" presStyleLbl="alignNode1" presStyleIdx="5" presStyleCnt="8"/>
      <dgm:spPr/>
    </dgm:pt>
    <dgm:pt modelId="{99C743EA-3C54-4528-85DF-2E445EB45AF8}" type="pres">
      <dgm:prSet presAssocID="{9125DCC9-2EF5-41A2-9ABE-81FBCFB9B8B9}" presName="horz1" presStyleCnt="0"/>
      <dgm:spPr/>
    </dgm:pt>
    <dgm:pt modelId="{0CAFA6A1-5103-4A76-B8F6-0D1B4131D8E6}" type="pres">
      <dgm:prSet presAssocID="{9125DCC9-2EF5-41A2-9ABE-81FBCFB9B8B9}" presName="tx1" presStyleLbl="revTx" presStyleIdx="5" presStyleCnt="8"/>
      <dgm:spPr/>
    </dgm:pt>
    <dgm:pt modelId="{D6D912BF-221D-4570-9B6A-F1CF69CB5BD0}" type="pres">
      <dgm:prSet presAssocID="{9125DCC9-2EF5-41A2-9ABE-81FBCFB9B8B9}" presName="vert1" presStyleCnt="0"/>
      <dgm:spPr/>
    </dgm:pt>
    <dgm:pt modelId="{BE179506-CE01-41FD-B3FA-52499AA5523C}" type="pres">
      <dgm:prSet presAssocID="{29729026-AB1E-458E-BA6D-8151832B1588}" presName="thickLine" presStyleLbl="alignNode1" presStyleIdx="6" presStyleCnt="8"/>
      <dgm:spPr/>
    </dgm:pt>
    <dgm:pt modelId="{15DA8220-7799-4F98-9937-580E2BF39612}" type="pres">
      <dgm:prSet presAssocID="{29729026-AB1E-458E-BA6D-8151832B1588}" presName="horz1" presStyleCnt="0"/>
      <dgm:spPr/>
    </dgm:pt>
    <dgm:pt modelId="{73038DF9-40B6-4FFF-ADA1-8D6C5E2C0455}" type="pres">
      <dgm:prSet presAssocID="{29729026-AB1E-458E-BA6D-8151832B1588}" presName="tx1" presStyleLbl="revTx" presStyleIdx="6" presStyleCnt="8"/>
      <dgm:spPr/>
    </dgm:pt>
    <dgm:pt modelId="{3598BCFD-44DD-4787-8BB4-85BC3C574B88}" type="pres">
      <dgm:prSet presAssocID="{29729026-AB1E-458E-BA6D-8151832B1588}" presName="vert1" presStyleCnt="0"/>
      <dgm:spPr/>
    </dgm:pt>
    <dgm:pt modelId="{41C58BA8-91DB-4675-890D-00DA23FEF3E8}" type="pres">
      <dgm:prSet presAssocID="{E1206184-F10B-429D-9E47-09999AD28574}" presName="thickLine" presStyleLbl="alignNode1" presStyleIdx="7" presStyleCnt="8"/>
      <dgm:spPr/>
    </dgm:pt>
    <dgm:pt modelId="{496AE04C-F284-4266-A313-A6B8EF0F4381}" type="pres">
      <dgm:prSet presAssocID="{E1206184-F10B-429D-9E47-09999AD28574}" presName="horz1" presStyleCnt="0"/>
      <dgm:spPr/>
    </dgm:pt>
    <dgm:pt modelId="{6DAFFB64-50A8-4F55-BFE1-D7B9B335469D}" type="pres">
      <dgm:prSet presAssocID="{E1206184-F10B-429D-9E47-09999AD28574}" presName="tx1" presStyleLbl="revTx" presStyleIdx="7" presStyleCnt="8"/>
      <dgm:spPr/>
    </dgm:pt>
    <dgm:pt modelId="{9ED1AE5C-B024-48D6-B8CA-61F063BD6171}" type="pres">
      <dgm:prSet presAssocID="{E1206184-F10B-429D-9E47-09999AD28574}" presName="vert1" presStyleCnt="0"/>
      <dgm:spPr/>
    </dgm:pt>
  </dgm:ptLst>
  <dgm:cxnLst>
    <dgm:cxn modelId="{79DB2B19-7AD0-4646-8810-98994B0D232D}" srcId="{DB88ED1E-1EEF-45BA-AE01-A66964BD1921}" destId="{B0CD77CC-71DE-41A6-B966-FA11E7AC7795}" srcOrd="4" destOrd="0" parTransId="{D7B0716B-62E8-4698-B8F4-B232F71F35F7}" sibTransId="{AD373169-A845-48A7-B8B4-9C8146C0B732}"/>
    <dgm:cxn modelId="{31BD612C-4263-4A3F-8D87-B38F40D105A0}" type="presOf" srcId="{8F141226-90FB-4495-91D0-BB3D22E6B801}" destId="{A496A9DB-FA19-4FC9-AA64-BDC653CE923F}" srcOrd="0" destOrd="0" presId="urn:microsoft.com/office/officeart/2008/layout/LinedList"/>
    <dgm:cxn modelId="{3C11D52E-0E98-440B-BB62-067B7E14BC64}" type="presOf" srcId="{DB88ED1E-1EEF-45BA-AE01-A66964BD1921}" destId="{B74E5B00-6CD2-4A88-B73A-17B97DB557B0}" srcOrd="0" destOrd="0" presId="urn:microsoft.com/office/officeart/2008/layout/LinedList"/>
    <dgm:cxn modelId="{B43CDF32-7FCF-4F40-8CC2-C0A3FC230419}" type="presOf" srcId="{E1206184-F10B-429D-9E47-09999AD28574}" destId="{6DAFFB64-50A8-4F55-BFE1-D7B9B335469D}" srcOrd="0" destOrd="0" presId="urn:microsoft.com/office/officeart/2008/layout/LinedList"/>
    <dgm:cxn modelId="{9219CA35-E164-429B-A023-E618BF2F1C24}" srcId="{DB88ED1E-1EEF-45BA-AE01-A66964BD1921}" destId="{E1206184-F10B-429D-9E47-09999AD28574}" srcOrd="7" destOrd="0" parTransId="{9C17E80C-8EE1-43E2-86E8-CD62A447E7D2}" sibTransId="{C82C31DF-B5BF-4FB8-87D8-165043404DBB}"/>
    <dgm:cxn modelId="{5819423F-5BF7-4F5B-B3C7-D7907531D410}" srcId="{DB88ED1E-1EEF-45BA-AE01-A66964BD1921}" destId="{D535ABF8-0F91-4C6A-AE6E-A768BE6737EB}" srcOrd="0" destOrd="0" parTransId="{3EB0C54B-01A0-4C82-91EC-7077942E3AAC}" sibTransId="{1D8543E0-015E-4869-82D8-D59B21E32607}"/>
    <dgm:cxn modelId="{EC9FBD3F-838C-4AE8-98A4-3F0C5E7F0E01}" type="presOf" srcId="{D535ABF8-0F91-4C6A-AE6E-A768BE6737EB}" destId="{06A3594E-B555-426E-9235-576528988F69}" srcOrd="0" destOrd="0" presId="urn:microsoft.com/office/officeart/2008/layout/LinedList"/>
    <dgm:cxn modelId="{FEC5555F-B8A5-4073-ACD0-7FE7165963E0}" srcId="{DB88ED1E-1EEF-45BA-AE01-A66964BD1921}" destId="{6275D09C-D9DA-4CE9-B35E-125E5E850210}" srcOrd="3" destOrd="0" parTransId="{67BB0D30-3901-4771-BD1E-F9AEDB076FCC}" sibTransId="{9EF81247-8B97-4431-B93A-811B402D5833}"/>
    <dgm:cxn modelId="{F36DDA71-75C4-4970-8A46-EF4DE948E338}" srcId="{DB88ED1E-1EEF-45BA-AE01-A66964BD1921}" destId="{9125DCC9-2EF5-41A2-9ABE-81FBCFB9B8B9}" srcOrd="5" destOrd="0" parTransId="{925FA1D1-F984-4A1B-B755-81BD21D4F4D8}" sibTransId="{0D15BF31-A83A-4C31-BBAA-3B5F2FD4FF81}"/>
    <dgm:cxn modelId="{B78CC453-9F1E-491C-9462-C89981FFB788}" type="presOf" srcId="{6275D09C-D9DA-4CE9-B35E-125E5E850210}" destId="{83825772-7AEC-4392-AF0F-9A24F801D563}" srcOrd="0" destOrd="0" presId="urn:microsoft.com/office/officeart/2008/layout/LinedList"/>
    <dgm:cxn modelId="{EA90C378-2F8F-46BC-8A22-2134D16C0CE5}" type="presOf" srcId="{B0CD77CC-71DE-41A6-B966-FA11E7AC7795}" destId="{F802C952-9189-490D-B285-315EC2415B20}" srcOrd="0" destOrd="0" presId="urn:microsoft.com/office/officeart/2008/layout/LinedList"/>
    <dgm:cxn modelId="{51534D87-3ADA-4FB0-9952-15C23F87BF20}" type="presOf" srcId="{B7185F45-3580-4B9D-AE53-608D4A17867C}" destId="{E001817D-B39F-4846-AAFD-F2BD7D792323}" srcOrd="0" destOrd="0" presId="urn:microsoft.com/office/officeart/2008/layout/LinedList"/>
    <dgm:cxn modelId="{03C9EA91-0589-459A-8606-005543DB31A1}" srcId="{DB88ED1E-1EEF-45BA-AE01-A66964BD1921}" destId="{29729026-AB1E-458E-BA6D-8151832B1588}" srcOrd="6" destOrd="0" parTransId="{C4736967-B9ED-4F42-B897-510C0013BA3F}" sibTransId="{8310C56A-97A2-4C59-9C89-ED795FC05503}"/>
    <dgm:cxn modelId="{A44548A0-B02B-4261-AE03-E6C90D79F28D}" type="presOf" srcId="{29729026-AB1E-458E-BA6D-8151832B1588}" destId="{73038DF9-40B6-4FFF-ADA1-8D6C5E2C0455}" srcOrd="0" destOrd="0" presId="urn:microsoft.com/office/officeart/2008/layout/LinedList"/>
    <dgm:cxn modelId="{E54B57B0-9F93-43E6-B61B-1FCB82BC53DF}" srcId="{DB88ED1E-1EEF-45BA-AE01-A66964BD1921}" destId="{B7185F45-3580-4B9D-AE53-608D4A17867C}" srcOrd="2" destOrd="0" parTransId="{807CB711-3D51-4276-8A9D-1FA700A1A2A0}" sibTransId="{245E015F-2C92-4FB1-94BE-8E5FB07E4865}"/>
    <dgm:cxn modelId="{3A87CADF-3869-47D4-A226-DDDA8234671D}" type="presOf" srcId="{9125DCC9-2EF5-41A2-9ABE-81FBCFB9B8B9}" destId="{0CAFA6A1-5103-4A76-B8F6-0D1B4131D8E6}" srcOrd="0" destOrd="0" presId="urn:microsoft.com/office/officeart/2008/layout/LinedList"/>
    <dgm:cxn modelId="{A15FAAED-1168-47EC-BB7A-EA135ED5A4FC}" srcId="{DB88ED1E-1EEF-45BA-AE01-A66964BD1921}" destId="{8F141226-90FB-4495-91D0-BB3D22E6B801}" srcOrd="1" destOrd="0" parTransId="{E9C9D309-19D4-419C-AA25-81DDB811BB69}" sibTransId="{0F76B3B7-A263-4A1D-BE1F-6F94A5387D10}"/>
    <dgm:cxn modelId="{4DDC7180-591D-41F4-92E7-D1E98094362A}" type="presParOf" srcId="{B74E5B00-6CD2-4A88-B73A-17B97DB557B0}" destId="{2D012238-AD0E-4777-8183-BD6726048A46}" srcOrd="0" destOrd="0" presId="urn:microsoft.com/office/officeart/2008/layout/LinedList"/>
    <dgm:cxn modelId="{9A5725FF-9798-43A4-9D93-D0264F794562}" type="presParOf" srcId="{B74E5B00-6CD2-4A88-B73A-17B97DB557B0}" destId="{522DDA01-BD9A-4811-984B-197F4E344B1B}" srcOrd="1" destOrd="0" presId="urn:microsoft.com/office/officeart/2008/layout/LinedList"/>
    <dgm:cxn modelId="{1A50D9DA-2E53-4712-82D0-7D2A5DE50E11}" type="presParOf" srcId="{522DDA01-BD9A-4811-984B-197F4E344B1B}" destId="{06A3594E-B555-426E-9235-576528988F69}" srcOrd="0" destOrd="0" presId="urn:microsoft.com/office/officeart/2008/layout/LinedList"/>
    <dgm:cxn modelId="{C14AEF06-BA5C-4802-B7C5-57FDE44E2972}" type="presParOf" srcId="{522DDA01-BD9A-4811-984B-197F4E344B1B}" destId="{4F9E8CDB-1C80-432A-9284-16EAADA3DF55}" srcOrd="1" destOrd="0" presId="urn:microsoft.com/office/officeart/2008/layout/LinedList"/>
    <dgm:cxn modelId="{6933C7D6-D28B-4DF6-AE1F-D89AAD93EE5A}" type="presParOf" srcId="{B74E5B00-6CD2-4A88-B73A-17B97DB557B0}" destId="{21CE091F-81D3-4346-9E8D-CFBF7286AB58}" srcOrd="2" destOrd="0" presId="urn:microsoft.com/office/officeart/2008/layout/LinedList"/>
    <dgm:cxn modelId="{2A2F122B-347A-4D6F-BBDE-40D311F1DD4E}" type="presParOf" srcId="{B74E5B00-6CD2-4A88-B73A-17B97DB557B0}" destId="{962CF82B-1DC6-45D6-ADE6-EFD0F92E96FD}" srcOrd="3" destOrd="0" presId="urn:microsoft.com/office/officeart/2008/layout/LinedList"/>
    <dgm:cxn modelId="{41CF2073-37CE-4048-A912-65E0B3F8118A}" type="presParOf" srcId="{962CF82B-1DC6-45D6-ADE6-EFD0F92E96FD}" destId="{A496A9DB-FA19-4FC9-AA64-BDC653CE923F}" srcOrd="0" destOrd="0" presId="urn:microsoft.com/office/officeart/2008/layout/LinedList"/>
    <dgm:cxn modelId="{19CA921A-04F4-49FC-A44F-CD18AD3C514F}" type="presParOf" srcId="{962CF82B-1DC6-45D6-ADE6-EFD0F92E96FD}" destId="{0EB4E304-AA3F-46F1-BD35-6E0F5E66DFFE}" srcOrd="1" destOrd="0" presId="urn:microsoft.com/office/officeart/2008/layout/LinedList"/>
    <dgm:cxn modelId="{0ECE58E4-2ECA-4911-B4F2-5D1FC20B91E7}" type="presParOf" srcId="{B74E5B00-6CD2-4A88-B73A-17B97DB557B0}" destId="{438A0FF3-6F1F-48F5-A3D9-2C832DA68297}" srcOrd="4" destOrd="0" presId="urn:microsoft.com/office/officeart/2008/layout/LinedList"/>
    <dgm:cxn modelId="{46959202-F2D4-4299-9ED2-4185615FE250}" type="presParOf" srcId="{B74E5B00-6CD2-4A88-B73A-17B97DB557B0}" destId="{ABC2FF62-8BBE-486C-975E-E80F5F542AA5}" srcOrd="5" destOrd="0" presId="urn:microsoft.com/office/officeart/2008/layout/LinedList"/>
    <dgm:cxn modelId="{7803517D-1C08-42FE-ABE4-6DBC03E2333F}" type="presParOf" srcId="{ABC2FF62-8BBE-486C-975E-E80F5F542AA5}" destId="{E001817D-B39F-4846-AAFD-F2BD7D792323}" srcOrd="0" destOrd="0" presId="urn:microsoft.com/office/officeart/2008/layout/LinedList"/>
    <dgm:cxn modelId="{2D275E03-F156-4130-BA7F-D4A2B8ED78FF}" type="presParOf" srcId="{ABC2FF62-8BBE-486C-975E-E80F5F542AA5}" destId="{1AC018F7-6D18-4B1B-9A46-B1315CC1720E}" srcOrd="1" destOrd="0" presId="urn:microsoft.com/office/officeart/2008/layout/LinedList"/>
    <dgm:cxn modelId="{0C8F6959-C514-4CC6-B098-9E927B10CFF5}" type="presParOf" srcId="{B74E5B00-6CD2-4A88-B73A-17B97DB557B0}" destId="{07256996-CB40-4607-B6A0-8EF1D1547313}" srcOrd="6" destOrd="0" presId="urn:microsoft.com/office/officeart/2008/layout/LinedList"/>
    <dgm:cxn modelId="{02E0605F-34FC-45A0-9B1E-A8FD0A749553}" type="presParOf" srcId="{B74E5B00-6CD2-4A88-B73A-17B97DB557B0}" destId="{A86C8EB1-BABF-4889-963F-C81311547C02}" srcOrd="7" destOrd="0" presId="urn:microsoft.com/office/officeart/2008/layout/LinedList"/>
    <dgm:cxn modelId="{EB9A69A8-18CB-4554-AC3C-B2E3B10F221F}" type="presParOf" srcId="{A86C8EB1-BABF-4889-963F-C81311547C02}" destId="{83825772-7AEC-4392-AF0F-9A24F801D563}" srcOrd="0" destOrd="0" presId="urn:microsoft.com/office/officeart/2008/layout/LinedList"/>
    <dgm:cxn modelId="{1BE431C2-7F34-477C-AF6F-2BA5A96C718F}" type="presParOf" srcId="{A86C8EB1-BABF-4889-963F-C81311547C02}" destId="{12608910-9091-4A87-A049-F21644786EF4}" srcOrd="1" destOrd="0" presId="urn:microsoft.com/office/officeart/2008/layout/LinedList"/>
    <dgm:cxn modelId="{D8999271-8DAE-4BF9-9902-90A7D4185D63}" type="presParOf" srcId="{B74E5B00-6CD2-4A88-B73A-17B97DB557B0}" destId="{A4CE4794-40C7-4B37-86A1-80AB6082354F}" srcOrd="8" destOrd="0" presId="urn:microsoft.com/office/officeart/2008/layout/LinedList"/>
    <dgm:cxn modelId="{EFC8C043-DC7D-45EB-8E1C-053A1462CBFA}" type="presParOf" srcId="{B74E5B00-6CD2-4A88-B73A-17B97DB557B0}" destId="{C3D734FB-9C92-4CFF-97A8-1DB4D1BCA9AF}" srcOrd="9" destOrd="0" presId="urn:microsoft.com/office/officeart/2008/layout/LinedList"/>
    <dgm:cxn modelId="{01B6BC2C-67E3-40A7-8006-0AB052E5E786}" type="presParOf" srcId="{C3D734FB-9C92-4CFF-97A8-1DB4D1BCA9AF}" destId="{F802C952-9189-490D-B285-315EC2415B20}" srcOrd="0" destOrd="0" presId="urn:microsoft.com/office/officeart/2008/layout/LinedList"/>
    <dgm:cxn modelId="{AE230778-1B74-4E9C-A65B-395CA061DDB3}" type="presParOf" srcId="{C3D734FB-9C92-4CFF-97A8-1DB4D1BCA9AF}" destId="{50815478-846C-4E14-B67B-2A340C74F2D6}" srcOrd="1" destOrd="0" presId="urn:microsoft.com/office/officeart/2008/layout/LinedList"/>
    <dgm:cxn modelId="{E1EC7072-6644-40B0-B8FA-C59073A7623F}" type="presParOf" srcId="{B74E5B00-6CD2-4A88-B73A-17B97DB557B0}" destId="{62644CE1-5254-4894-9583-AD0F51A3F6FB}" srcOrd="10" destOrd="0" presId="urn:microsoft.com/office/officeart/2008/layout/LinedList"/>
    <dgm:cxn modelId="{F6B957A8-21E7-4F82-85D4-7E17F766541E}" type="presParOf" srcId="{B74E5B00-6CD2-4A88-B73A-17B97DB557B0}" destId="{99C743EA-3C54-4528-85DF-2E445EB45AF8}" srcOrd="11" destOrd="0" presId="urn:microsoft.com/office/officeart/2008/layout/LinedList"/>
    <dgm:cxn modelId="{188695B5-18B7-476C-860C-850FEC4C0FA7}" type="presParOf" srcId="{99C743EA-3C54-4528-85DF-2E445EB45AF8}" destId="{0CAFA6A1-5103-4A76-B8F6-0D1B4131D8E6}" srcOrd="0" destOrd="0" presId="urn:microsoft.com/office/officeart/2008/layout/LinedList"/>
    <dgm:cxn modelId="{FC594060-B0E5-4843-BB28-818BBEEA7549}" type="presParOf" srcId="{99C743EA-3C54-4528-85DF-2E445EB45AF8}" destId="{D6D912BF-221D-4570-9B6A-F1CF69CB5BD0}" srcOrd="1" destOrd="0" presId="urn:microsoft.com/office/officeart/2008/layout/LinedList"/>
    <dgm:cxn modelId="{7D06FB55-D379-4373-AB1C-7B16A9268D7C}" type="presParOf" srcId="{B74E5B00-6CD2-4A88-B73A-17B97DB557B0}" destId="{BE179506-CE01-41FD-B3FA-52499AA5523C}" srcOrd="12" destOrd="0" presId="urn:microsoft.com/office/officeart/2008/layout/LinedList"/>
    <dgm:cxn modelId="{E4F73525-BDFB-4EEE-A4FB-38C8B30B9AA9}" type="presParOf" srcId="{B74E5B00-6CD2-4A88-B73A-17B97DB557B0}" destId="{15DA8220-7799-4F98-9937-580E2BF39612}" srcOrd="13" destOrd="0" presId="urn:microsoft.com/office/officeart/2008/layout/LinedList"/>
    <dgm:cxn modelId="{3A715A17-7518-45DA-AD34-23ACE33A5A15}" type="presParOf" srcId="{15DA8220-7799-4F98-9937-580E2BF39612}" destId="{73038DF9-40B6-4FFF-ADA1-8D6C5E2C0455}" srcOrd="0" destOrd="0" presId="urn:microsoft.com/office/officeart/2008/layout/LinedList"/>
    <dgm:cxn modelId="{08056A89-28A6-48A2-A630-38A30FA03364}" type="presParOf" srcId="{15DA8220-7799-4F98-9937-580E2BF39612}" destId="{3598BCFD-44DD-4787-8BB4-85BC3C574B88}" srcOrd="1" destOrd="0" presId="urn:microsoft.com/office/officeart/2008/layout/LinedList"/>
    <dgm:cxn modelId="{A00B2327-B3A9-4697-BBE6-D03112CD3F3C}" type="presParOf" srcId="{B74E5B00-6CD2-4A88-B73A-17B97DB557B0}" destId="{41C58BA8-91DB-4675-890D-00DA23FEF3E8}" srcOrd="14" destOrd="0" presId="urn:microsoft.com/office/officeart/2008/layout/LinedList"/>
    <dgm:cxn modelId="{4212AB9A-51FF-4A7E-91E0-1B061FE093AF}" type="presParOf" srcId="{B74E5B00-6CD2-4A88-B73A-17B97DB557B0}" destId="{496AE04C-F284-4266-A313-A6B8EF0F4381}" srcOrd="15" destOrd="0" presId="urn:microsoft.com/office/officeart/2008/layout/LinedList"/>
    <dgm:cxn modelId="{0D75B525-AD36-40D2-BA6D-14BA111867C3}" type="presParOf" srcId="{496AE04C-F284-4266-A313-A6B8EF0F4381}" destId="{6DAFFB64-50A8-4F55-BFE1-D7B9B335469D}" srcOrd="0" destOrd="0" presId="urn:microsoft.com/office/officeart/2008/layout/LinedList"/>
    <dgm:cxn modelId="{6188C5B2-40B3-475C-9E79-3AD297E55CF6}" type="presParOf" srcId="{496AE04C-F284-4266-A313-A6B8EF0F4381}" destId="{9ED1AE5C-B024-48D6-B8CA-61F063BD61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19702-ACDE-49C6-8460-04FA33CED01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45A08D-242E-425E-B190-52BAF1440C1E}">
      <dgm:prSet/>
      <dgm:spPr/>
      <dgm:t>
        <a:bodyPr/>
        <a:lstStyle/>
        <a:p>
          <a:r>
            <a:rPr lang="en-GB"/>
            <a:t>Being in the community </a:t>
          </a:r>
          <a:endParaRPr lang="en-US"/>
        </a:p>
      </dgm:t>
    </dgm:pt>
    <dgm:pt modelId="{B3C700EF-3FFB-4D05-8CA3-3F03CABDAD04}" type="parTrans" cxnId="{2B38B223-EA60-4D09-AEF1-03B53AF30100}">
      <dgm:prSet/>
      <dgm:spPr/>
      <dgm:t>
        <a:bodyPr/>
        <a:lstStyle/>
        <a:p>
          <a:endParaRPr lang="en-US"/>
        </a:p>
      </dgm:t>
    </dgm:pt>
    <dgm:pt modelId="{E5DDAB5B-B765-4759-A986-50D332081BC2}" type="sibTrans" cxnId="{2B38B223-EA60-4D09-AEF1-03B53AF30100}">
      <dgm:prSet/>
      <dgm:spPr/>
      <dgm:t>
        <a:bodyPr/>
        <a:lstStyle/>
        <a:p>
          <a:endParaRPr lang="en-US"/>
        </a:p>
      </dgm:t>
    </dgm:pt>
    <dgm:pt modelId="{28AA61C0-1F1B-4552-8E32-AEA817690A0E}">
      <dgm:prSet/>
      <dgm:spPr/>
      <dgm:t>
        <a:bodyPr/>
        <a:lstStyle/>
        <a:p>
          <a:r>
            <a:rPr lang="en-GB"/>
            <a:t>Flexibility in delivery</a:t>
          </a:r>
          <a:endParaRPr lang="en-US"/>
        </a:p>
      </dgm:t>
    </dgm:pt>
    <dgm:pt modelId="{B908966F-D6CB-4969-9E97-938B9DDD9A8F}" type="parTrans" cxnId="{738DAA28-272E-42F7-9718-4376FF4ACC43}">
      <dgm:prSet/>
      <dgm:spPr/>
      <dgm:t>
        <a:bodyPr/>
        <a:lstStyle/>
        <a:p>
          <a:endParaRPr lang="en-US"/>
        </a:p>
      </dgm:t>
    </dgm:pt>
    <dgm:pt modelId="{469366D8-813A-49DF-A0D6-C53729179205}" type="sibTrans" cxnId="{738DAA28-272E-42F7-9718-4376FF4ACC43}">
      <dgm:prSet/>
      <dgm:spPr/>
      <dgm:t>
        <a:bodyPr/>
        <a:lstStyle/>
        <a:p>
          <a:endParaRPr lang="en-US"/>
        </a:p>
      </dgm:t>
    </dgm:pt>
    <dgm:pt modelId="{280CDB11-CC5A-4DEE-8573-1914543E353E}">
      <dgm:prSet/>
      <dgm:spPr/>
      <dgm:t>
        <a:bodyPr/>
        <a:lstStyle/>
        <a:p>
          <a:r>
            <a:rPr lang="en-GB"/>
            <a:t>Building trust in the communities</a:t>
          </a:r>
          <a:endParaRPr lang="en-US"/>
        </a:p>
      </dgm:t>
    </dgm:pt>
    <dgm:pt modelId="{F4593A41-C60C-47EE-A025-80AB9FFBB9EE}" type="parTrans" cxnId="{80309F11-2C96-4413-89B2-A7817FBC72A8}">
      <dgm:prSet/>
      <dgm:spPr/>
      <dgm:t>
        <a:bodyPr/>
        <a:lstStyle/>
        <a:p>
          <a:endParaRPr lang="en-US"/>
        </a:p>
      </dgm:t>
    </dgm:pt>
    <dgm:pt modelId="{1D91D9F7-A5B8-4F4B-B245-9FD00F8AC529}" type="sibTrans" cxnId="{80309F11-2C96-4413-89B2-A7817FBC72A8}">
      <dgm:prSet/>
      <dgm:spPr/>
      <dgm:t>
        <a:bodyPr/>
        <a:lstStyle/>
        <a:p>
          <a:endParaRPr lang="en-US"/>
        </a:p>
      </dgm:t>
    </dgm:pt>
    <dgm:pt modelId="{ADF4B056-776E-49E2-BF8F-F35F66D31DF6}">
      <dgm:prSet/>
      <dgm:spPr/>
      <dgm:t>
        <a:bodyPr/>
        <a:lstStyle/>
        <a:p>
          <a:r>
            <a:rPr lang="en-GB"/>
            <a:t>Each one teach one approach</a:t>
          </a:r>
          <a:endParaRPr lang="en-US"/>
        </a:p>
      </dgm:t>
    </dgm:pt>
    <dgm:pt modelId="{BDC672DF-2D12-4B90-927D-B4F4B8B8F511}" type="parTrans" cxnId="{00F87F5E-8D85-4838-9287-B1BDD39FA30A}">
      <dgm:prSet/>
      <dgm:spPr/>
      <dgm:t>
        <a:bodyPr/>
        <a:lstStyle/>
        <a:p>
          <a:endParaRPr lang="en-US"/>
        </a:p>
      </dgm:t>
    </dgm:pt>
    <dgm:pt modelId="{9628CBF7-6319-4A8C-8BA7-918A13E32822}" type="sibTrans" cxnId="{00F87F5E-8D85-4838-9287-B1BDD39FA30A}">
      <dgm:prSet/>
      <dgm:spPr/>
      <dgm:t>
        <a:bodyPr/>
        <a:lstStyle/>
        <a:p>
          <a:endParaRPr lang="en-US"/>
        </a:p>
      </dgm:t>
    </dgm:pt>
    <dgm:pt modelId="{1F1E5502-8295-45B1-A73A-EE6726CA4D68}" type="pres">
      <dgm:prSet presAssocID="{31B19702-ACDE-49C6-8460-04FA33CED01C}" presName="root" presStyleCnt="0">
        <dgm:presLayoutVars>
          <dgm:dir/>
          <dgm:resizeHandles val="exact"/>
        </dgm:presLayoutVars>
      </dgm:prSet>
      <dgm:spPr/>
    </dgm:pt>
    <dgm:pt modelId="{42A94FAA-2790-45F6-AC01-54DCAE2974B2}" type="pres">
      <dgm:prSet presAssocID="{8C45A08D-242E-425E-B190-52BAF1440C1E}" presName="compNode" presStyleCnt="0"/>
      <dgm:spPr/>
    </dgm:pt>
    <dgm:pt modelId="{D294711A-CE14-4941-8DD4-4112C8267F5E}" type="pres">
      <dgm:prSet presAssocID="{8C45A08D-242E-425E-B190-52BAF1440C1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67A9478-6A1E-4E31-B6FA-7F7EE1646980}" type="pres">
      <dgm:prSet presAssocID="{8C45A08D-242E-425E-B190-52BAF1440C1E}" presName="spaceRect" presStyleCnt="0"/>
      <dgm:spPr/>
    </dgm:pt>
    <dgm:pt modelId="{89DE0F06-6846-426C-80FC-0FF103D0D1C9}" type="pres">
      <dgm:prSet presAssocID="{8C45A08D-242E-425E-B190-52BAF1440C1E}" presName="textRect" presStyleLbl="revTx" presStyleIdx="0" presStyleCnt="4">
        <dgm:presLayoutVars>
          <dgm:chMax val="1"/>
          <dgm:chPref val="1"/>
        </dgm:presLayoutVars>
      </dgm:prSet>
      <dgm:spPr/>
    </dgm:pt>
    <dgm:pt modelId="{411A3BD9-8806-427E-AFE4-051488C59ADA}" type="pres">
      <dgm:prSet presAssocID="{E5DDAB5B-B765-4759-A986-50D332081BC2}" presName="sibTrans" presStyleCnt="0"/>
      <dgm:spPr/>
    </dgm:pt>
    <dgm:pt modelId="{95F546AC-AD88-4A7E-A509-6ADD639953F9}" type="pres">
      <dgm:prSet presAssocID="{28AA61C0-1F1B-4552-8E32-AEA817690A0E}" presName="compNode" presStyleCnt="0"/>
      <dgm:spPr/>
    </dgm:pt>
    <dgm:pt modelId="{509242FF-1DDC-4277-9222-8D44428FBE50}" type="pres">
      <dgm:prSet presAssocID="{28AA61C0-1F1B-4552-8E32-AEA817690A0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FA031CD-486E-41E0-B1D2-D04870D93E0A}" type="pres">
      <dgm:prSet presAssocID="{28AA61C0-1F1B-4552-8E32-AEA817690A0E}" presName="spaceRect" presStyleCnt="0"/>
      <dgm:spPr/>
    </dgm:pt>
    <dgm:pt modelId="{6D0D4402-6B5A-4E99-8833-220C013C745D}" type="pres">
      <dgm:prSet presAssocID="{28AA61C0-1F1B-4552-8E32-AEA817690A0E}" presName="textRect" presStyleLbl="revTx" presStyleIdx="1" presStyleCnt="4">
        <dgm:presLayoutVars>
          <dgm:chMax val="1"/>
          <dgm:chPref val="1"/>
        </dgm:presLayoutVars>
      </dgm:prSet>
      <dgm:spPr/>
    </dgm:pt>
    <dgm:pt modelId="{B479B3DD-4079-4E8D-BF03-4A550CE7AA17}" type="pres">
      <dgm:prSet presAssocID="{469366D8-813A-49DF-A0D6-C53729179205}" presName="sibTrans" presStyleCnt="0"/>
      <dgm:spPr/>
    </dgm:pt>
    <dgm:pt modelId="{DD30DAA0-E082-4E43-A714-9E10B5F2D797}" type="pres">
      <dgm:prSet presAssocID="{280CDB11-CC5A-4DEE-8573-1914543E353E}" presName="compNode" presStyleCnt="0"/>
      <dgm:spPr/>
    </dgm:pt>
    <dgm:pt modelId="{380B9F2E-7E89-4933-9B5B-AA28A8D9B381}" type="pres">
      <dgm:prSet presAssocID="{280CDB11-CC5A-4DEE-8573-1914543E353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F7AD377-B4E6-4A83-9416-3A529BD5C389}" type="pres">
      <dgm:prSet presAssocID="{280CDB11-CC5A-4DEE-8573-1914543E353E}" presName="spaceRect" presStyleCnt="0"/>
      <dgm:spPr/>
    </dgm:pt>
    <dgm:pt modelId="{94329777-B05D-41C9-8B84-D41482F93FEF}" type="pres">
      <dgm:prSet presAssocID="{280CDB11-CC5A-4DEE-8573-1914543E353E}" presName="textRect" presStyleLbl="revTx" presStyleIdx="2" presStyleCnt="4">
        <dgm:presLayoutVars>
          <dgm:chMax val="1"/>
          <dgm:chPref val="1"/>
        </dgm:presLayoutVars>
      </dgm:prSet>
      <dgm:spPr/>
    </dgm:pt>
    <dgm:pt modelId="{6ACAC897-4948-4020-B67D-A467A5463AD7}" type="pres">
      <dgm:prSet presAssocID="{1D91D9F7-A5B8-4F4B-B245-9FD00F8AC529}" presName="sibTrans" presStyleCnt="0"/>
      <dgm:spPr/>
    </dgm:pt>
    <dgm:pt modelId="{4BAAB8F3-18F1-4858-BD80-7411C78C726D}" type="pres">
      <dgm:prSet presAssocID="{ADF4B056-776E-49E2-BF8F-F35F66D31DF6}" presName="compNode" presStyleCnt="0"/>
      <dgm:spPr/>
    </dgm:pt>
    <dgm:pt modelId="{5ADF1413-2EB3-49F3-8BCC-8B8F2B705195}" type="pres">
      <dgm:prSet presAssocID="{ADF4B056-776E-49E2-BF8F-F35F66D31DF6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896287F-D2EB-40B5-A082-AD5343F56079}" type="pres">
      <dgm:prSet presAssocID="{ADF4B056-776E-49E2-BF8F-F35F66D31DF6}" presName="spaceRect" presStyleCnt="0"/>
      <dgm:spPr/>
    </dgm:pt>
    <dgm:pt modelId="{345EAD1E-C76B-414B-8240-8FBBDA67D248}" type="pres">
      <dgm:prSet presAssocID="{ADF4B056-776E-49E2-BF8F-F35F66D31DF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815001-9919-42A8-A444-84247FF8BE0C}" type="presOf" srcId="{280CDB11-CC5A-4DEE-8573-1914543E353E}" destId="{94329777-B05D-41C9-8B84-D41482F93FEF}" srcOrd="0" destOrd="0" presId="urn:microsoft.com/office/officeart/2018/2/layout/IconLabelList"/>
    <dgm:cxn modelId="{80309F11-2C96-4413-89B2-A7817FBC72A8}" srcId="{31B19702-ACDE-49C6-8460-04FA33CED01C}" destId="{280CDB11-CC5A-4DEE-8573-1914543E353E}" srcOrd="2" destOrd="0" parTransId="{F4593A41-C60C-47EE-A025-80AB9FFBB9EE}" sibTransId="{1D91D9F7-A5B8-4F4B-B245-9FD00F8AC529}"/>
    <dgm:cxn modelId="{2B38B223-EA60-4D09-AEF1-03B53AF30100}" srcId="{31B19702-ACDE-49C6-8460-04FA33CED01C}" destId="{8C45A08D-242E-425E-B190-52BAF1440C1E}" srcOrd="0" destOrd="0" parTransId="{B3C700EF-3FFB-4D05-8CA3-3F03CABDAD04}" sibTransId="{E5DDAB5B-B765-4759-A986-50D332081BC2}"/>
    <dgm:cxn modelId="{738DAA28-272E-42F7-9718-4376FF4ACC43}" srcId="{31B19702-ACDE-49C6-8460-04FA33CED01C}" destId="{28AA61C0-1F1B-4552-8E32-AEA817690A0E}" srcOrd="1" destOrd="0" parTransId="{B908966F-D6CB-4969-9E97-938B9DDD9A8F}" sibTransId="{469366D8-813A-49DF-A0D6-C53729179205}"/>
    <dgm:cxn modelId="{00F87F5E-8D85-4838-9287-B1BDD39FA30A}" srcId="{31B19702-ACDE-49C6-8460-04FA33CED01C}" destId="{ADF4B056-776E-49E2-BF8F-F35F66D31DF6}" srcOrd="3" destOrd="0" parTransId="{BDC672DF-2D12-4B90-927D-B4F4B8B8F511}" sibTransId="{9628CBF7-6319-4A8C-8BA7-918A13E32822}"/>
    <dgm:cxn modelId="{B3781C8A-49F6-4CB6-A3FB-017DC15F934A}" type="presOf" srcId="{31B19702-ACDE-49C6-8460-04FA33CED01C}" destId="{1F1E5502-8295-45B1-A73A-EE6726CA4D68}" srcOrd="0" destOrd="0" presId="urn:microsoft.com/office/officeart/2018/2/layout/IconLabelList"/>
    <dgm:cxn modelId="{D2B85194-1AE4-4868-8A95-92ACC0C653C0}" type="presOf" srcId="{ADF4B056-776E-49E2-BF8F-F35F66D31DF6}" destId="{345EAD1E-C76B-414B-8240-8FBBDA67D248}" srcOrd="0" destOrd="0" presId="urn:microsoft.com/office/officeart/2018/2/layout/IconLabelList"/>
    <dgm:cxn modelId="{F889FA94-49EE-4F2E-A046-E41186FCC32C}" type="presOf" srcId="{28AA61C0-1F1B-4552-8E32-AEA817690A0E}" destId="{6D0D4402-6B5A-4E99-8833-220C013C745D}" srcOrd="0" destOrd="0" presId="urn:microsoft.com/office/officeart/2018/2/layout/IconLabelList"/>
    <dgm:cxn modelId="{3FE2F1C0-E1DB-403C-A14B-31F31B900BFE}" type="presOf" srcId="{8C45A08D-242E-425E-B190-52BAF1440C1E}" destId="{89DE0F06-6846-426C-80FC-0FF103D0D1C9}" srcOrd="0" destOrd="0" presId="urn:microsoft.com/office/officeart/2018/2/layout/IconLabelList"/>
    <dgm:cxn modelId="{2386BDAE-D87E-4DA5-AFF4-2BCE5972F7B7}" type="presParOf" srcId="{1F1E5502-8295-45B1-A73A-EE6726CA4D68}" destId="{42A94FAA-2790-45F6-AC01-54DCAE2974B2}" srcOrd="0" destOrd="0" presId="urn:microsoft.com/office/officeart/2018/2/layout/IconLabelList"/>
    <dgm:cxn modelId="{222ECBDC-3366-491F-9CC6-3866DDBF69B5}" type="presParOf" srcId="{42A94FAA-2790-45F6-AC01-54DCAE2974B2}" destId="{D294711A-CE14-4941-8DD4-4112C8267F5E}" srcOrd="0" destOrd="0" presId="urn:microsoft.com/office/officeart/2018/2/layout/IconLabelList"/>
    <dgm:cxn modelId="{18962C6B-D749-4736-8FC5-67A9F847C6AA}" type="presParOf" srcId="{42A94FAA-2790-45F6-AC01-54DCAE2974B2}" destId="{067A9478-6A1E-4E31-B6FA-7F7EE1646980}" srcOrd="1" destOrd="0" presId="urn:microsoft.com/office/officeart/2018/2/layout/IconLabelList"/>
    <dgm:cxn modelId="{26BF1BBF-9168-40AA-B38D-84EABA071DB6}" type="presParOf" srcId="{42A94FAA-2790-45F6-AC01-54DCAE2974B2}" destId="{89DE0F06-6846-426C-80FC-0FF103D0D1C9}" srcOrd="2" destOrd="0" presId="urn:microsoft.com/office/officeart/2018/2/layout/IconLabelList"/>
    <dgm:cxn modelId="{BB156937-5CDD-4F18-A3CB-C3FCFA2C16B8}" type="presParOf" srcId="{1F1E5502-8295-45B1-A73A-EE6726CA4D68}" destId="{411A3BD9-8806-427E-AFE4-051488C59ADA}" srcOrd="1" destOrd="0" presId="urn:microsoft.com/office/officeart/2018/2/layout/IconLabelList"/>
    <dgm:cxn modelId="{B40B2A20-0A34-4E56-A75C-4E4D4520B345}" type="presParOf" srcId="{1F1E5502-8295-45B1-A73A-EE6726CA4D68}" destId="{95F546AC-AD88-4A7E-A509-6ADD639953F9}" srcOrd="2" destOrd="0" presId="urn:microsoft.com/office/officeart/2018/2/layout/IconLabelList"/>
    <dgm:cxn modelId="{CF369167-941B-4480-B715-C96B3B90990A}" type="presParOf" srcId="{95F546AC-AD88-4A7E-A509-6ADD639953F9}" destId="{509242FF-1DDC-4277-9222-8D44428FBE50}" srcOrd="0" destOrd="0" presId="urn:microsoft.com/office/officeart/2018/2/layout/IconLabelList"/>
    <dgm:cxn modelId="{618BD056-84B8-4F9D-AEA4-BE2C55B75A4B}" type="presParOf" srcId="{95F546AC-AD88-4A7E-A509-6ADD639953F9}" destId="{4FA031CD-486E-41E0-B1D2-D04870D93E0A}" srcOrd="1" destOrd="0" presId="urn:microsoft.com/office/officeart/2018/2/layout/IconLabelList"/>
    <dgm:cxn modelId="{96666CC0-8116-4A73-8692-786A0317B22C}" type="presParOf" srcId="{95F546AC-AD88-4A7E-A509-6ADD639953F9}" destId="{6D0D4402-6B5A-4E99-8833-220C013C745D}" srcOrd="2" destOrd="0" presId="urn:microsoft.com/office/officeart/2018/2/layout/IconLabelList"/>
    <dgm:cxn modelId="{B87995B3-D32A-4B59-B512-6135D2E0AD22}" type="presParOf" srcId="{1F1E5502-8295-45B1-A73A-EE6726CA4D68}" destId="{B479B3DD-4079-4E8D-BF03-4A550CE7AA17}" srcOrd="3" destOrd="0" presId="urn:microsoft.com/office/officeart/2018/2/layout/IconLabelList"/>
    <dgm:cxn modelId="{B2A1ACC0-0A60-45F8-BC23-BDB91E68C9A3}" type="presParOf" srcId="{1F1E5502-8295-45B1-A73A-EE6726CA4D68}" destId="{DD30DAA0-E082-4E43-A714-9E10B5F2D797}" srcOrd="4" destOrd="0" presId="urn:microsoft.com/office/officeart/2018/2/layout/IconLabelList"/>
    <dgm:cxn modelId="{C8760FF2-0E3D-4F50-BBE2-94CBB53030FC}" type="presParOf" srcId="{DD30DAA0-E082-4E43-A714-9E10B5F2D797}" destId="{380B9F2E-7E89-4933-9B5B-AA28A8D9B381}" srcOrd="0" destOrd="0" presId="urn:microsoft.com/office/officeart/2018/2/layout/IconLabelList"/>
    <dgm:cxn modelId="{80BE198C-D119-4131-B936-614E0F0850EE}" type="presParOf" srcId="{DD30DAA0-E082-4E43-A714-9E10B5F2D797}" destId="{5F7AD377-B4E6-4A83-9416-3A529BD5C389}" srcOrd="1" destOrd="0" presId="urn:microsoft.com/office/officeart/2018/2/layout/IconLabelList"/>
    <dgm:cxn modelId="{B5F2A7DF-4AB2-4921-8254-63B839C5DCE3}" type="presParOf" srcId="{DD30DAA0-E082-4E43-A714-9E10B5F2D797}" destId="{94329777-B05D-41C9-8B84-D41482F93FEF}" srcOrd="2" destOrd="0" presId="urn:microsoft.com/office/officeart/2018/2/layout/IconLabelList"/>
    <dgm:cxn modelId="{03087DB0-DACE-4209-9240-4BA6DD544CE2}" type="presParOf" srcId="{1F1E5502-8295-45B1-A73A-EE6726CA4D68}" destId="{6ACAC897-4948-4020-B67D-A467A5463AD7}" srcOrd="5" destOrd="0" presId="urn:microsoft.com/office/officeart/2018/2/layout/IconLabelList"/>
    <dgm:cxn modelId="{55AB4810-F8F4-494D-BB8A-DFA00FF81AB9}" type="presParOf" srcId="{1F1E5502-8295-45B1-A73A-EE6726CA4D68}" destId="{4BAAB8F3-18F1-4858-BD80-7411C78C726D}" srcOrd="6" destOrd="0" presId="urn:microsoft.com/office/officeart/2018/2/layout/IconLabelList"/>
    <dgm:cxn modelId="{047CE570-41AC-413A-A2C8-D65CC42F5483}" type="presParOf" srcId="{4BAAB8F3-18F1-4858-BD80-7411C78C726D}" destId="{5ADF1413-2EB3-49F3-8BCC-8B8F2B705195}" srcOrd="0" destOrd="0" presId="urn:microsoft.com/office/officeart/2018/2/layout/IconLabelList"/>
    <dgm:cxn modelId="{25C0615E-BD09-4AC6-B240-DA27125CF619}" type="presParOf" srcId="{4BAAB8F3-18F1-4858-BD80-7411C78C726D}" destId="{8896287F-D2EB-40B5-A082-AD5343F56079}" srcOrd="1" destOrd="0" presId="urn:microsoft.com/office/officeart/2018/2/layout/IconLabelList"/>
    <dgm:cxn modelId="{518C57E7-8DCB-4C6D-8422-B2868F2AA71C}" type="presParOf" srcId="{4BAAB8F3-18F1-4858-BD80-7411C78C726D}" destId="{345EAD1E-C76B-414B-8240-8FBBDA67D24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EF1F8-FFB4-43A4-85A9-6EE91B272C4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CA63540-A424-418F-93EC-6F282C188020}">
      <dgm:prSet/>
      <dgm:spPr/>
      <dgm:t>
        <a:bodyPr/>
        <a:lstStyle/>
        <a:p>
          <a:r>
            <a:rPr lang="en-GB"/>
            <a:t>Partnership Building </a:t>
          </a:r>
          <a:endParaRPr lang="en-US"/>
        </a:p>
      </dgm:t>
    </dgm:pt>
    <dgm:pt modelId="{024C9765-F712-4D8A-B68F-E35A1D66196C}" type="parTrans" cxnId="{69147A61-5447-4F9B-BB6D-7401127DBCA1}">
      <dgm:prSet/>
      <dgm:spPr/>
      <dgm:t>
        <a:bodyPr/>
        <a:lstStyle/>
        <a:p>
          <a:endParaRPr lang="en-US"/>
        </a:p>
      </dgm:t>
    </dgm:pt>
    <dgm:pt modelId="{22311CD4-FF74-4DDC-9215-2589B3FD5035}" type="sibTrans" cxnId="{69147A61-5447-4F9B-BB6D-7401127DBCA1}">
      <dgm:prSet/>
      <dgm:spPr/>
      <dgm:t>
        <a:bodyPr/>
        <a:lstStyle/>
        <a:p>
          <a:endParaRPr lang="en-US"/>
        </a:p>
      </dgm:t>
    </dgm:pt>
    <dgm:pt modelId="{9630550F-68EC-4272-AF9F-C5A0CC8EFA9E}">
      <dgm:prSet/>
      <dgm:spPr/>
      <dgm:t>
        <a:bodyPr/>
        <a:lstStyle/>
        <a:p>
          <a:r>
            <a:rPr lang="en-GB"/>
            <a:t>Varying age-appropriate support </a:t>
          </a:r>
          <a:endParaRPr lang="en-US"/>
        </a:p>
      </dgm:t>
    </dgm:pt>
    <dgm:pt modelId="{F606CCE5-D225-4AB5-A7E1-E7D9F7181484}" type="parTrans" cxnId="{A404CB29-E38F-408E-A35B-55E68E6C654A}">
      <dgm:prSet/>
      <dgm:spPr/>
      <dgm:t>
        <a:bodyPr/>
        <a:lstStyle/>
        <a:p>
          <a:endParaRPr lang="en-US"/>
        </a:p>
      </dgm:t>
    </dgm:pt>
    <dgm:pt modelId="{67C971FA-C9D2-4FF8-AE19-F7CE268BA1AD}" type="sibTrans" cxnId="{A404CB29-E38F-408E-A35B-55E68E6C654A}">
      <dgm:prSet/>
      <dgm:spPr/>
      <dgm:t>
        <a:bodyPr/>
        <a:lstStyle/>
        <a:p>
          <a:endParaRPr lang="en-US"/>
        </a:p>
      </dgm:t>
    </dgm:pt>
    <dgm:pt modelId="{03749BC2-08A6-430A-BA12-BA6E5E474DD6}">
      <dgm:prSet/>
      <dgm:spPr/>
      <dgm:t>
        <a:bodyPr/>
        <a:lstStyle/>
        <a:p>
          <a:r>
            <a:rPr lang="en-GB"/>
            <a:t>Localised delivery </a:t>
          </a:r>
          <a:endParaRPr lang="en-US"/>
        </a:p>
      </dgm:t>
    </dgm:pt>
    <dgm:pt modelId="{FD5241C3-8AF4-4D8A-A229-E273994EC47E}" type="parTrans" cxnId="{CA823510-FA68-4633-A767-923638684FEC}">
      <dgm:prSet/>
      <dgm:spPr/>
      <dgm:t>
        <a:bodyPr/>
        <a:lstStyle/>
        <a:p>
          <a:endParaRPr lang="en-US"/>
        </a:p>
      </dgm:t>
    </dgm:pt>
    <dgm:pt modelId="{151460F8-CD88-448B-AB4E-32EE69D32FF1}" type="sibTrans" cxnId="{CA823510-FA68-4633-A767-923638684FEC}">
      <dgm:prSet/>
      <dgm:spPr/>
      <dgm:t>
        <a:bodyPr/>
        <a:lstStyle/>
        <a:p>
          <a:endParaRPr lang="en-US"/>
        </a:p>
      </dgm:t>
    </dgm:pt>
    <dgm:pt modelId="{C5FA340F-A174-47C9-9740-EF8739472D72}">
      <dgm:prSet/>
      <dgm:spPr/>
      <dgm:t>
        <a:bodyPr/>
        <a:lstStyle/>
        <a:p>
          <a:r>
            <a:rPr lang="en-GB"/>
            <a:t>Incentivise - Vouchers</a:t>
          </a:r>
          <a:endParaRPr lang="en-US"/>
        </a:p>
      </dgm:t>
    </dgm:pt>
    <dgm:pt modelId="{DDD35EFB-DCA6-4BE3-AEC1-7CB93D0B5CAD}" type="parTrans" cxnId="{1C4AC12C-5D80-455C-A061-B5AEDDE82AFE}">
      <dgm:prSet/>
      <dgm:spPr/>
      <dgm:t>
        <a:bodyPr/>
        <a:lstStyle/>
        <a:p>
          <a:endParaRPr lang="en-US"/>
        </a:p>
      </dgm:t>
    </dgm:pt>
    <dgm:pt modelId="{F9D9EFB4-FBFA-47ED-BAE8-F4699DDA746B}" type="sibTrans" cxnId="{1C4AC12C-5D80-455C-A061-B5AEDDE82AFE}">
      <dgm:prSet/>
      <dgm:spPr/>
      <dgm:t>
        <a:bodyPr/>
        <a:lstStyle/>
        <a:p>
          <a:endParaRPr lang="en-US"/>
        </a:p>
      </dgm:t>
    </dgm:pt>
    <dgm:pt modelId="{BD0B86BE-D202-49E7-82F8-DB7B83F9DDF7}">
      <dgm:prSet/>
      <dgm:spPr/>
      <dgm:t>
        <a:bodyPr/>
        <a:lstStyle/>
        <a:p>
          <a:r>
            <a:rPr lang="en-GB"/>
            <a:t>Closing a digital divide </a:t>
          </a:r>
          <a:endParaRPr lang="en-US"/>
        </a:p>
      </dgm:t>
    </dgm:pt>
    <dgm:pt modelId="{1FA2D3D9-CB1A-42DD-AF04-3194AEC57CA9}" type="parTrans" cxnId="{4DD0ACA2-7DA2-4371-BDC5-EDAB7DBC22C5}">
      <dgm:prSet/>
      <dgm:spPr/>
      <dgm:t>
        <a:bodyPr/>
        <a:lstStyle/>
        <a:p>
          <a:endParaRPr lang="en-US"/>
        </a:p>
      </dgm:t>
    </dgm:pt>
    <dgm:pt modelId="{99B6A57C-F33B-41BD-B76D-DD547090BD77}" type="sibTrans" cxnId="{4DD0ACA2-7DA2-4371-BDC5-EDAB7DBC22C5}">
      <dgm:prSet/>
      <dgm:spPr/>
      <dgm:t>
        <a:bodyPr/>
        <a:lstStyle/>
        <a:p>
          <a:endParaRPr lang="en-US"/>
        </a:p>
      </dgm:t>
    </dgm:pt>
    <dgm:pt modelId="{029D7F97-6B66-448E-B79B-CB6F51A1D61B}">
      <dgm:prSet/>
      <dgm:spPr/>
      <dgm:t>
        <a:bodyPr/>
        <a:lstStyle/>
        <a:p>
          <a:r>
            <a:rPr lang="en-GB"/>
            <a:t>Customer Voice </a:t>
          </a:r>
          <a:endParaRPr lang="en-US"/>
        </a:p>
      </dgm:t>
    </dgm:pt>
    <dgm:pt modelId="{097588ED-9FB3-4B43-B8A5-6C00A682F455}" type="parTrans" cxnId="{8873F912-1DD8-4C74-8F55-B2754D687404}">
      <dgm:prSet/>
      <dgm:spPr/>
      <dgm:t>
        <a:bodyPr/>
        <a:lstStyle/>
        <a:p>
          <a:endParaRPr lang="en-US"/>
        </a:p>
      </dgm:t>
    </dgm:pt>
    <dgm:pt modelId="{1295ED2A-4ECB-4128-9604-387DA4C7D55C}" type="sibTrans" cxnId="{8873F912-1DD8-4C74-8F55-B2754D687404}">
      <dgm:prSet/>
      <dgm:spPr/>
      <dgm:t>
        <a:bodyPr/>
        <a:lstStyle/>
        <a:p>
          <a:endParaRPr lang="en-US"/>
        </a:p>
      </dgm:t>
    </dgm:pt>
    <dgm:pt modelId="{D7815E79-BBA1-49AA-8048-E2F8437FB1A8}">
      <dgm:prSet/>
      <dgm:spPr/>
      <dgm:t>
        <a:bodyPr/>
        <a:lstStyle/>
        <a:p>
          <a:r>
            <a:rPr lang="en-GB"/>
            <a:t>Feedback </a:t>
          </a:r>
          <a:endParaRPr lang="en-US"/>
        </a:p>
      </dgm:t>
    </dgm:pt>
    <dgm:pt modelId="{475A156C-9F93-415C-8604-735746883379}" type="parTrans" cxnId="{EEDCE439-7D9E-40FC-8E58-154A70ADFDCC}">
      <dgm:prSet/>
      <dgm:spPr/>
      <dgm:t>
        <a:bodyPr/>
        <a:lstStyle/>
        <a:p>
          <a:endParaRPr lang="en-US"/>
        </a:p>
      </dgm:t>
    </dgm:pt>
    <dgm:pt modelId="{ADBEE032-3957-40D3-A8ED-E035CF16223B}" type="sibTrans" cxnId="{EEDCE439-7D9E-40FC-8E58-154A70ADFDCC}">
      <dgm:prSet/>
      <dgm:spPr/>
      <dgm:t>
        <a:bodyPr/>
        <a:lstStyle/>
        <a:p>
          <a:endParaRPr lang="en-US"/>
        </a:p>
      </dgm:t>
    </dgm:pt>
    <dgm:pt modelId="{F8BB351E-C314-4014-9D91-753FB78A6BAB}" type="pres">
      <dgm:prSet presAssocID="{2F8EF1F8-FFB4-43A4-85A9-6EE91B272C41}" presName="diagram" presStyleCnt="0">
        <dgm:presLayoutVars>
          <dgm:dir/>
          <dgm:resizeHandles val="exact"/>
        </dgm:presLayoutVars>
      </dgm:prSet>
      <dgm:spPr/>
    </dgm:pt>
    <dgm:pt modelId="{853B44A7-32FC-4953-B368-92AB56C1BC69}" type="pres">
      <dgm:prSet presAssocID="{4CA63540-A424-418F-93EC-6F282C188020}" presName="node" presStyleLbl="node1" presStyleIdx="0" presStyleCnt="7">
        <dgm:presLayoutVars>
          <dgm:bulletEnabled val="1"/>
        </dgm:presLayoutVars>
      </dgm:prSet>
      <dgm:spPr/>
    </dgm:pt>
    <dgm:pt modelId="{0862E48C-940E-40FA-82EC-D204D7AF2666}" type="pres">
      <dgm:prSet presAssocID="{22311CD4-FF74-4DDC-9215-2589B3FD5035}" presName="sibTrans" presStyleCnt="0"/>
      <dgm:spPr/>
    </dgm:pt>
    <dgm:pt modelId="{F3C92699-6F06-4567-9538-0261BE5ECE72}" type="pres">
      <dgm:prSet presAssocID="{9630550F-68EC-4272-AF9F-C5A0CC8EFA9E}" presName="node" presStyleLbl="node1" presStyleIdx="1" presStyleCnt="7">
        <dgm:presLayoutVars>
          <dgm:bulletEnabled val="1"/>
        </dgm:presLayoutVars>
      </dgm:prSet>
      <dgm:spPr/>
    </dgm:pt>
    <dgm:pt modelId="{4B4ACFB6-140F-4D98-8B89-4B1CD31B0FD0}" type="pres">
      <dgm:prSet presAssocID="{67C971FA-C9D2-4FF8-AE19-F7CE268BA1AD}" presName="sibTrans" presStyleCnt="0"/>
      <dgm:spPr/>
    </dgm:pt>
    <dgm:pt modelId="{B43B5E07-7FC2-433C-91F0-7590F1F14CEC}" type="pres">
      <dgm:prSet presAssocID="{03749BC2-08A6-430A-BA12-BA6E5E474DD6}" presName="node" presStyleLbl="node1" presStyleIdx="2" presStyleCnt="7">
        <dgm:presLayoutVars>
          <dgm:bulletEnabled val="1"/>
        </dgm:presLayoutVars>
      </dgm:prSet>
      <dgm:spPr/>
    </dgm:pt>
    <dgm:pt modelId="{9A99E713-98C5-482C-BDBE-58DDA6DC0B90}" type="pres">
      <dgm:prSet presAssocID="{151460F8-CD88-448B-AB4E-32EE69D32FF1}" presName="sibTrans" presStyleCnt="0"/>
      <dgm:spPr/>
    </dgm:pt>
    <dgm:pt modelId="{3D57AE17-AA2B-4781-B6D4-83142756B439}" type="pres">
      <dgm:prSet presAssocID="{C5FA340F-A174-47C9-9740-EF8739472D72}" presName="node" presStyleLbl="node1" presStyleIdx="3" presStyleCnt="7">
        <dgm:presLayoutVars>
          <dgm:bulletEnabled val="1"/>
        </dgm:presLayoutVars>
      </dgm:prSet>
      <dgm:spPr/>
    </dgm:pt>
    <dgm:pt modelId="{9CF4D902-FF3B-4C2A-9A4C-3FAFE998B063}" type="pres">
      <dgm:prSet presAssocID="{F9D9EFB4-FBFA-47ED-BAE8-F4699DDA746B}" presName="sibTrans" presStyleCnt="0"/>
      <dgm:spPr/>
    </dgm:pt>
    <dgm:pt modelId="{F4908A1B-FFD6-450B-A343-A68506BAFE39}" type="pres">
      <dgm:prSet presAssocID="{BD0B86BE-D202-49E7-82F8-DB7B83F9DDF7}" presName="node" presStyleLbl="node1" presStyleIdx="4" presStyleCnt="7">
        <dgm:presLayoutVars>
          <dgm:bulletEnabled val="1"/>
        </dgm:presLayoutVars>
      </dgm:prSet>
      <dgm:spPr/>
    </dgm:pt>
    <dgm:pt modelId="{0C79E1B4-F160-4737-A775-96F6A774B601}" type="pres">
      <dgm:prSet presAssocID="{99B6A57C-F33B-41BD-B76D-DD547090BD77}" presName="sibTrans" presStyleCnt="0"/>
      <dgm:spPr/>
    </dgm:pt>
    <dgm:pt modelId="{FDCBA35D-CF91-4CE9-9008-23719EFB96AB}" type="pres">
      <dgm:prSet presAssocID="{029D7F97-6B66-448E-B79B-CB6F51A1D61B}" presName="node" presStyleLbl="node1" presStyleIdx="5" presStyleCnt="7">
        <dgm:presLayoutVars>
          <dgm:bulletEnabled val="1"/>
        </dgm:presLayoutVars>
      </dgm:prSet>
      <dgm:spPr/>
    </dgm:pt>
    <dgm:pt modelId="{1E167A84-6B89-471A-87A8-6CC1035D7121}" type="pres">
      <dgm:prSet presAssocID="{1295ED2A-4ECB-4128-9604-387DA4C7D55C}" presName="sibTrans" presStyleCnt="0"/>
      <dgm:spPr/>
    </dgm:pt>
    <dgm:pt modelId="{49B4C6A7-4B37-4E14-AC75-5756C4D30F7E}" type="pres">
      <dgm:prSet presAssocID="{D7815E79-BBA1-49AA-8048-E2F8437FB1A8}" presName="node" presStyleLbl="node1" presStyleIdx="6" presStyleCnt="7">
        <dgm:presLayoutVars>
          <dgm:bulletEnabled val="1"/>
        </dgm:presLayoutVars>
      </dgm:prSet>
      <dgm:spPr/>
    </dgm:pt>
  </dgm:ptLst>
  <dgm:cxnLst>
    <dgm:cxn modelId="{CA823510-FA68-4633-A767-923638684FEC}" srcId="{2F8EF1F8-FFB4-43A4-85A9-6EE91B272C41}" destId="{03749BC2-08A6-430A-BA12-BA6E5E474DD6}" srcOrd="2" destOrd="0" parTransId="{FD5241C3-8AF4-4D8A-A229-E273994EC47E}" sibTransId="{151460F8-CD88-448B-AB4E-32EE69D32FF1}"/>
    <dgm:cxn modelId="{8873F912-1DD8-4C74-8F55-B2754D687404}" srcId="{2F8EF1F8-FFB4-43A4-85A9-6EE91B272C41}" destId="{029D7F97-6B66-448E-B79B-CB6F51A1D61B}" srcOrd="5" destOrd="0" parTransId="{097588ED-9FB3-4B43-B8A5-6C00A682F455}" sibTransId="{1295ED2A-4ECB-4128-9604-387DA4C7D55C}"/>
    <dgm:cxn modelId="{1DE16027-2B41-486C-997F-A40C3F0ACA9E}" type="presOf" srcId="{BD0B86BE-D202-49E7-82F8-DB7B83F9DDF7}" destId="{F4908A1B-FFD6-450B-A343-A68506BAFE39}" srcOrd="0" destOrd="0" presId="urn:microsoft.com/office/officeart/2005/8/layout/default"/>
    <dgm:cxn modelId="{A404CB29-E38F-408E-A35B-55E68E6C654A}" srcId="{2F8EF1F8-FFB4-43A4-85A9-6EE91B272C41}" destId="{9630550F-68EC-4272-AF9F-C5A0CC8EFA9E}" srcOrd="1" destOrd="0" parTransId="{F606CCE5-D225-4AB5-A7E1-E7D9F7181484}" sibTransId="{67C971FA-C9D2-4FF8-AE19-F7CE268BA1AD}"/>
    <dgm:cxn modelId="{1C4AC12C-5D80-455C-A061-B5AEDDE82AFE}" srcId="{2F8EF1F8-FFB4-43A4-85A9-6EE91B272C41}" destId="{C5FA340F-A174-47C9-9740-EF8739472D72}" srcOrd="3" destOrd="0" parTransId="{DDD35EFB-DCA6-4BE3-AEC1-7CB93D0B5CAD}" sibTransId="{F9D9EFB4-FBFA-47ED-BAE8-F4699DDA746B}"/>
    <dgm:cxn modelId="{EEDCE439-7D9E-40FC-8E58-154A70ADFDCC}" srcId="{2F8EF1F8-FFB4-43A4-85A9-6EE91B272C41}" destId="{D7815E79-BBA1-49AA-8048-E2F8437FB1A8}" srcOrd="6" destOrd="0" parTransId="{475A156C-9F93-415C-8604-735746883379}" sibTransId="{ADBEE032-3957-40D3-A8ED-E035CF16223B}"/>
    <dgm:cxn modelId="{69147A61-5447-4F9B-BB6D-7401127DBCA1}" srcId="{2F8EF1F8-FFB4-43A4-85A9-6EE91B272C41}" destId="{4CA63540-A424-418F-93EC-6F282C188020}" srcOrd="0" destOrd="0" parTransId="{024C9765-F712-4D8A-B68F-E35A1D66196C}" sibTransId="{22311CD4-FF74-4DDC-9215-2589B3FD5035}"/>
    <dgm:cxn modelId="{93FD5666-5593-4F0C-9B9C-6E1C2AF605EB}" type="presOf" srcId="{C5FA340F-A174-47C9-9740-EF8739472D72}" destId="{3D57AE17-AA2B-4781-B6D4-83142756B439}" srcOrd="0" destOrd="0" presId="urn:microsoft.com/office/officeart/2005/8/layout/default"/>
    <dgm:cxn modelId="{19E31247-1F29-46FD-AF7E-B21868402CAD}" type="presOf" srcId="{029D7F97-6B66-448E-B79B-CB6F51A1D61B}" destId="{FDCBA35D-CF91-4CE9-9008-23719EFB96AB}" srcOrd="0" destOrd="0" presId="urn:microsoft.com/office/officeart/2005/8/layout/default"/>
    <dgm:cxn modelId="{2D429C9B-D92E-4484-9088-7F090D29F732}" type="presOf" srcId="{4CA63540-A424-418F-93EC-6F282C188020}" destId="{853B44A7-32FC-4953-B368-92AB56C1BC69}" srcOrd="0" destOrd="0" presId="urn:microsoft.com/office/officeart/2005/8/layout/default"/>
    <dgm:cxn modelId="{4DD0ACA2-7DA2-4371-BDC5-EDAB7DBC22C5}" srcId="{2F8EF1F8-FFB4-43A4-85A9-6EE91B272C41}" destId="{BD0B86BE-D202-49E7-82F8-DB7B83F9DDF7}" srcOrd="4" destOrd="0" parTransId="{1FA2D3D9-CB1A-42DD-AF04-3194AEC57CA9}" sibTransId="{99B6A57C-F33B-41BD-B76D-DD547090BD77}"/>
    <dgm:cxn modelId="{E8334BAD-BCD7-47EA-87D7-DEFD263CAD4E}" type="presOf" srcId="{9630550F-68EC-4272-AF9F-C5A0CC8EFA9E}" destId="{F3C92699-6F06-4567-9538-0261BE5ECE72}" srcOrd="0" destOrd="0" presId="urn:microsoft.com/office/officeart/2005/8/layout/default"/>
    <dgm:cxn modelId="{79FD25C5-0BF1-4471-8962-DF67557C4E85}" type="presOf" srcId="{03749BC2-08A6-430A-BA12-BA6E5E474DD6}" destId="{B43B5E07-7FC2-433C-91F0-7590F1F14CEC}" srcOrd="0" destOrd="0" presId="urn:microsoft.com/office/officeart/2005/8/layout/default"/>
    <dgm:cxn modelId="{4784B7E4-4141-4EAC-8251-FF30BFBA5142}" type="presOf" srcId="{D7815E79-BBA1-49AA-8048-E2F8437FB1A8}" destId="{49B4C6A7-4B37-4E14-AC75-5756C4D30F7E}" srcOrd="0" destOrd="0" presId="urn:microsoft.com/office/officeart/2005/8/layout/default"/>
    <dgm:cxn modelId="{968816F3-6EE0-4F10-8519-2BE228320BE9}" type="presOf" srcId="{2F8EF1F8-FFB4-43A4-85A9-6EE91B272C41}" destId="{F8BB351E-C314-4014-9D91-753FB78A6BAB}" srcOrd="0" destOrd="0" presId="urn:microsoft.com/office/officeart/2005/8/layout/default"/>
    <dgm:cxn modelId="{40D7ADE3-1765-4D23-ABD6-54DBC8C92650}" type="presParOf" srcId="{F8BB351E-C314-4014-9D91-753FB78A6BAB}" destId="{853B44A7-32FC-4953-B368-92AB56C1BC69}" srcOrd="0" destOrd="0" presId="urn:microsoft.com/office/officeart/2005/8/layout/default"/>
    <dgm:cxn modelId="{FE87BAB9-D7A1-43B6-96E1-33E7D1FA4CD6}" type="presParOf" srcId="{F8BB351E-C314-4014-9D91-753FB78A6BAB}" destId="{0862E48C-940E-40FA-82EC-D204D7AF2666}" srcOrd="1" destOrd="0" presId="urn:microsoft.com/office/officeart/2005/8/layout/default"/>
    <dgm:cxn modelId="{45B56A84-256E-42D9-9ED8-A84CBC1ABC30}" type="presParOf" srcId="{F8BB351E-C314-4014-9D91-753FB78A6BAB}" destId="{F3C92699-6F06-4567-9538-0261BE5ECE72}" srcOrd="2" destOrd="0" presId="urn:microsoft.com/office/officeart/2005/8/layout/default"/>
    <dgm:cxn modelId="{EDE8441A-8BB3-4D15-BC9D-D6063B4F7F32}" type="presParOf" srcId="{F8BB351E-C314-4014-9D91-753FB78A6BAB}" destId="{4B4ACFB6-140F-4D98-8B89-4B1CD31B0FD0}" srcOrd="3" destOrd="0" presId="urn:microsoft.com/office/officeart/2005/8/layout/default"/>
    <dgm:cxn modelId="{B07811B0-E286-4F2F-BCF3-8904B259097C}" type="presParOf" srcId="{F8BB351E-C314-4014-9D91-753FB78A6BAB}" destId="{B43B5E07-7FC2-433C-91F0-7590F1F14CEC}" srcOrd="4" destOrd="0" presId="urn:microsoft.com/office/officeart/2005/8/layout/default"/>
    <dgm:cxn modelId="{E391D9E6-CA03-40A4-8A0F-6120EB9AE141}" type="presParOf" srcId="{F8BB351E-C314-4014-9D91-753FB78A6BAB}" destId="{9A99E713-98C5-482C-BDBE-58DDA6DC0B90}" srcOrd="5" destOrd="0" presId="urn:microsoft.com/office/officeart/2005/8/layout/default"/>
    <dgm:cxn modelId="{F657ECF6-815F-4612-85F0-FFAFA6F9F9F9}" type="presParOf" srcId="{F8BB351E-C314-4014-9D91-753FB78A6BAB}" destId="{3D57AE17-AA2B-4781-B6D4-83142756B439}" srcOrd="6" destOrd="0" presId="urn:microsoft.com/office/officeart/2005/8/layout/default"/>
    <dgm:cxn modelId="{7E4DA802-143C-4EC1-9FF8-F4A61283DD09}" type="presParOf" srcId="{F8BB351E-C314-4014-9D91-753FB78A6BAB}" destId="{9CF4D902-FF3B-4C2A-9A4C-3FAFE998B063}" srcOrd="7" destOrd="0" presId="urn:microsoft.com/office/officeart/2005/8/layout/default"/>
    <dgm:cxn modelId="{438C25B2-CDA3-4949-B605-C80517913B7F}" type="presParOf" srcId="{F8BB351E-C314-4014-9D91-753FB78A6BAB}" destId="{F4908A1B-FFD6-450B-A343-A68506BAFE39}" srcOrd="8" destOrd="0" presId="urn:microsoft.com/office/officeart/2005/8/layout/default"/>
    <dgm:cxn modelId="{3281ED77-D80C-428E-9CE3-C26B68CEDCC4}" type="presParOf" srcId="{F8BB351E-C314-4014-9D91-753FB78A6BAB}" destId="{0C79E1B4-F160-4737-A775-96F6A774B601}" srcOrd="9" destOrd="0" presId="urn:microsoft.com/office/officeart/2005/8/layout/default"/>
    <dgm:cxn modelId="{0FB0938E-D366-4403-B0D4-4F7DEF018628}" type="presParOf" srcId="{F8BB351E-C314-4014-9D91-753FB78A6BAB}" destId="{FDCBA35D-CF91-4CE9-9008-23719EFB96AB}" srcOrd="10" destOrd="0" presId="urn:microsoft.com/office/officeart/2005/8/layout/default"/>
    <dgm:cxn modelId="{C61BBE20-1B76-4E67-AF83-F7AB4AA52012}" type="presParOf" srcId="{F8BB351E-C314-4014-9D91-753FB78A6BAB}" destId="{1E167A84-6B89-471A-87A8-6CC1035D7121}" srcOrd="11" destOrd="0" presId="urn:microsoft.com/office/officeart/2005/8/layout/default"/>
    <dgm:cxn modelId="{BA8BA152-B7EE-4E3D-A241-214AD81FAD99}" type="presParOf" srcId="{F8BB351E-C314-4014-9D91-753FB78A6BAB}" destId="{49B4C6A7-4B37-4E14-AC75-5756C4D30F7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95576-DEC3-4B4C-8A76-F7F59F435C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437DF1-FFC8-4765-AD95-23C6A31C7F18}">
      <dgm:prSet/>
      <dgm:spPr/>
      <dgm:t>
        <a:bodyPr/>
        <a:lstStyle/>
        <a:p>
          <a:r>
            <a:rPr lang="en-GB"/>
            <a:t>Rapport in the community </a:t>
          </a:r>
          <a:endParaRPr lang="en-US"/>
        </a:p>
      </dgm:t>
    </dgm:pt>
    <dgm:pt modelId="{C0DB3143-206A-4DBE-9627-CC84A56166CD}" type="parTrans" cxnId="{66AAEC97-590B-4006-B610-3A03C87569AB}">
      <dgm:prSet/>
      <dgm:spPr/>
      <dgm:t>
        <a:bodyPr/>
        <a:lstStyle/>
        <a:p>
          <a:endParaRPr lang="en-US"/>
        </a:p>
      </dgm:t>
    </dgm:pt>
    <dgm:pt modelId="{04D81FE8-F615-4D12-9155-580CD8BAA83A}" type="sibTrans" cxnId="{66AAEC97-590B-4006-B610-3A03C87569AB}">
      <dgm:prSet/>
      <dgm:spPr/>
      <dgm:t>
        <a:bodyPr/>
        <a:lstStyle/>
        <a:p>
          <a:endParaRPr lang="en-US"/>
        </a:p>
      </dgm:t>
    </dgm:pt>
    <dgm:pt modelId="{E0FB3C11-91DE-47C2-B69B-7203E130685F}">
      <dgm:prSet/>
      <dgm:spPr/>
      <dgm:t>
        <a:bodyPr/>
        <a:lstStyle/>
        <a:p>
          <a:r>
            <a:rPr lang="en-GB"/>
            <a:t>Delivering on what has been promised </a:t>
          </a:r>
          <a:endParaRPr lang="en-US"/>
        </a:p>
      </dgm:t>
    </dgm:pt>
    <dgm:pt modelId="{0E1FFB47-1C38-4C5B-A179-357780C8FB75}" type="parTrans" cxnId="{BC111107-FB48-4DAC-AB55-4E34EE7953D0}">
      <dgm:prSet/>
      <dgm:spPr/>
      <dgm:t>
        <a:bodyPr/>
        <a:lstStyle/>
        <a:p>
          <a:endParaRPr lang="en-US"/>
        </a:p>
      </dgm:t>
    </dgm:pt>
    <dgm:pt modelId="{CBC3E37E-45F1-450A-B4A6-096B0BBF218C}" type="sibTrans" cxnId="{BC111107-FB48-4DAC-AB55-4E34EE7953D0}">
      <dgm:prSet/>
      <dgm:spPr/>
      <dgm:t>
        <a:bodyPr/>
        <a:lstStyle/>
        <a:p>
          <a:endParaRPr lang="en-US"/>
        </a:p>
      </dgm:t>
    </dgm:pt>
    <dgm:pt modelId="{A4B4770B-BDF0-4C3A-88FB-607AF378072A}">
      <dgm:prSet/>
      <dgm:spPr/>
      <dgm:t>
        <a:bodyPr/>
        <a:lstStyle/>
        <a:p>
          <a:r>
            <a:rPr lang="en-GB"/>
            <a:t>Collaboration </a:t>
          </a:r>
          <a:endParaRPr lang="en-US"/>
        </a:p>
      </dgm:t>
    </dgm:pt>
    <dgm:pt modelId="{46EFC5D5-DEEE-4B67-90E6-0E06FCDB90B6}" type="parTrans" cxnId="{89187047-8C05-4E5B-8617-1421659C3911}">
      <dgm:prSet/>
      <dgm:spPr/>
      <dgm:t>
        <a:bodyPr/>
        <a:lstStyle/>
        <a:p>
          <a:endParaRPr lang="en-US"/>
        </a:p>
      </dgm:t>
    </dgm:pt>
    <dgm:pt modelId="{D3E1069D-AD00-4911-8292-450974714808}" type="sibTrans" cxnId="{89187047-8C05-4E5B-8617-1421659C3911}">
      <dgm:prSet/>
      <dgm:spPr/>
      <dgm:t>
        <a:bodyPr/>
        <a:lstStyle/>
        <a:p>
          <a:endParaRPr lang="en-US"/>
        </a:p>
      </dgm:t>
    </dgm:pt>
    <dgm:pt modelId="{A2B3964E-7658-433D-BCCF-5B6632F7FA9A}">
      <dgm:prSet/>
      <dgm:spPr/>
      <dgm:t>
        <a:bodyPr/>
        <a:lstStyle/>
        <a:p>
          <a:r>
            <a:rPr lang="en-GB"/>
            <a:t>Flexible </a:t>
          </a:r>
          <a:endParaRPr lang="en-US"/>
        </a:p>
      </dgm:t>
    </dgm:pt>
    <dgm:pt modelId="{F70673F2-B531-4605-89F9-0F12E7895BE9}" type="parTrans" cxnId="{BD4A617F-9CC1-44CD-BFC5-EA0387AA0077}">
      <dgm:prSet/>
      <dgm:spPr/>
      <dgm:t>
        <a:bodyPr/>
        <a:lstStyle/>
        <a:p>
          <a:endParaRPr lang="en-US"/>
        </a:p>
      </dgm:t>
    </dgm:pt>
    <dgm:pt modelId="{1AA837F3-DDF8-442E-9DF3-DB56486E9F89}" type="sibTrans" cxnId="{BD4A617F-9CC1-44CD-BFC5-EA0387AA0077}">
      <dgm:prSet/>
      <dgm:spPr/>
      <dgm:t>
        <a:bodyPr/>
        <a:lstStyle/>
        <a:p>
          <a:endParaRPr lang="en-US"/>
        </a:p>
      </dgm:t>
    </dgm:pt>
    <dgm:pt modelId="{7BA7F0C1-6C52-450F-AEF7-ADBC3D450B3A}">
      <dgm:prSet/>
      <dgm:spPr/>
      <dgm:t>
        <a:bodyPr/>
        <a:lstStyle/>
        <a:p>
          <a:r>
            <a:rPr lang="en-GB"/>
            <a:t>Supporting community groups offering training and learning opportunities </a:t>
          </a:r>
          <a:endParaRPr lang="en-US"/>
        </a:p>
      </dgm:t>
    </dgm:pt>
    <dgm:pt modelId="{C67BAEDE-9086-4EB1-A2F6-EB7D3606EBFF}" type="parTrans" cxnId="{8E77B7DD-45C9-4976-B3C6-32AACD5A89F9}">
      <dgm:prSet/>
      <dgm:spPr/>
      <dgm:t>
        <a:bodyPr/>
        <a:lstStyle/>
        <a:p>
          <a:endParaRPr lang="en-US"/>
        </a:p>
      </dgm:t>
    </dgm:pt>
    <dgm:pt modelId="{8D377D13-2B36-470B-A2E4-947CC58F5E13}" type="sibTrans" cxnId="{8E77B7DD-45C9-4976-B3C6-32AACD5A89F9}">
      <dgm:prSet/>
      <dgm:spPr/>
      <dgm:t>
        <a:bodyPr/>
        <a:lstStyle/>
        <a:p>
          <a:endParaRPr lang="en-US"/>
        </a:p>
      </dgm:t>
    </dgm:pt>
    <dgm:pt modelId="{0EA32079-5C6F-446D-B771-DEB4A29C4817}">
      <dgm:prSet/>
      <dgm:spPr/>
      <dgm:t>
        <a:bodyPr/>
        <a:lstStyle/>
        <a:p>
          <a:r>
            <a:rPr lang="en-GB"/>
            <a:t>Open door policy</a:t>
          </a:r>
          <a:endParaRPr lang="en-US"/>
        </a:p>
      </dgm:t>
    </dgm:pt>
    <dgm:pt modelId="{F1F80516-78BD-4FC4-8911-7037BC531B58}" type="parTrans" cxnId="{231EC0B4-94B3-4E08-B700-1B8634D00A15}">
      <dgm:prSet/>
      <dgm:spPr/>
      <dgm:t>
        <a:bodyPr/>
        <a:lstStyle/>
        <a:p>
          <a:endParaRPr lang="en-US"/>
        </a:p>
      </dgm:t>
    </dgm:pt>
    <dgm:pt modelId="{14D1B381-3753-4FED-968B-368B01C42695}" type="sibTrans" cxnId="{231EC0B4-94B3-4E08-B700-1B8634D00A15}">
      <dgm:prSet/>
      <dgm:spPr/>
      <dgm:t>
        <a:bodyPr/>
        <a:lstStyle/>
        <a:p>
          <a:endParaRPr lang="en-US"/>
        </a:p>
      </dgm:t>
    </dgm:pt>
    <dgm:pt modelId="{32CDDB19-9356-48FB-AF5F-9ED1BF1693CA}" type="pres">
      <dgm:prSet presAssocID="{CF595576-DEC3-4B4C-8A76-F7F59F435CD7}" presName="root" presStyleCnt="0">
        <dgm:presLayoutVars>
          <dgm:dir/>
          <dgm:resizeHandles val="exact"/>
        </dgm:presLayoutVars>
      </dgm:prSet>
      <dgm:spPr/>
    </dgm:pt>
    <dgm:pt modelId="{13144DAC-F947-493E-A83B-9FFF89684E85}" type="pres">
      <dgm:prSet presAssocID="{B0437DF1-FFC8-4765-AD95-23C6A31C7F18}" presName="compNode" presStyleCnt="0"/>
      <dgm:spPr/>
    </dgm:pt>
    <dgm:pt modelId="{48F504E9-62A3-4EFD-BF13-FC9EE29443C6}" type="pres">
      <dgm:prSet presAssocID="{B0437DF1-FFC8-4765-AD95-23C6A31C7F18}" presName="bgRect" presStyleLbl="bgShp" presStyleIdx="0" presStyleCnt="6"/>
      <dgm:spPr/>
    </dgm:pt>
    <dgm:pt modelId="{3E3D40CC-FE4F-4C7A-8BA2-42FC7C8B3D83}" type="pres">
      <dgm:prSet presAssocID="{B0437DF1-FFC8-4765-AD95-23C6A31C7F18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ign"/>
        </a:ext>
      </dgm:extLst>
    </dgm:pt>
    <dgm:pt modelId="{1C211057-B24D-4CAB-81F4-145E4B7D0717}" type="pres">
      <dgm:prSet presAssocID="{B0437DF1-FFC8-4765-AD95-23C6A31C7F18}" presName="spaceRect" presStyleCnt="0"/>
      <dgm:spPr/>
    </dgm:pt>
    <dgm:pt modelId="{1D8B4CF1-4A88-4236-9F5A-2119CADA39A8}" type="pres">
      <dgm:prSet presAssocID="{B0437DF1-FFC8-4765-AD95-23C6A31C7F18}" presName="parTx" presStyleLbl="revTx" presStyleIdx="0" presStyleCnt="6">
        <dgm:presLayoutVars>
          <dgm:chMax val="0"/>
          <dgm:chPref val="0"/>
        </dgm:presLayoutVars>
      </dgm:prSet>
      <dgm:spPr/>
    </dgm:pt>
    <dgm:pt modelId="{563263BA-9EB2-419D-A8AD-2A0CE986F240}" type="pres">
      <dgm:prSet presAssocID="{04D81FE8-F615-4D12-9155-580CD8BAA83A}" presName="sibTrans" presStyleCnt="0"/>
      <dgm:spPr/>
    </dgm:pt>
    <dgm:pt modelId="{1DF82DAD-FFE7-4228-AA7F-1397A874EA20}" type="pres">
      <dgm:prSet presAssocID="{E0FB3C11-91DE-47C2-B69B-7203E130685F}" presName="compNode" presStyleCnt="0"/>
      <dgm:spPr/>
    </dgm:pt>
    <dgm:pt modelId="{DE91529C-C177-460E-9652-65355A451A2B}" type="pres">
      <dgm:prSet presAssocID="{E0FB3C11-91DE-47C2-B69B-7203E130685F}" presName="bgRect" presStyleLbl="bgShp" presStyleIdx="1" presStyleCnt="6"/>
      <dgm:spPr/>
    </dgm:pt>
    <dgm:pt modelId="{99A60552-1D1B-4C39-807E-96440A680977}" type="pres">
      <dgm:prSet presAssocID="{E0FB3C11-91DE-47C2-B69B-7203E130685F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95CFD427-5CAA-4707-998F-A6031860D359}" type="pres">
      <dgm:prSet presAssocID="{E0FB3C11-91DE-47C2-B69B-7203E130685F}" presName="spaceRect" presStyleCnt="0"/>
      <dgm:spPr/>
    </dgm:pt>
    <dgm:pt modelId="{66F2689C-8D0E-4EC3-AB42-FBA155C99718}" type="pres">
      <dgm:prSet presAssocID="{E0FB3C11-91DE-47C2-B69B-7203E130685F}" presName="parTx" presStyleLbl="revTx" presStyleIdx="1" presStyleCnt="6">
        <dgm:presLayoutVars>
          <dgm:chMax val="0"/>
          <dgm:chPref val="0"/>
        </dgm:presLayoutVars>
      </dgm:prSet>
      <dgm:spPr/>
    </dgm:pt>
    <dgm:pt modelId="{2E6F5DEE-0944-4D4B-B1A8-FE37D2064C4F}" type="pres">
      <dgm:prSet presAssocID="{CBC3E37E-45F1-450A-B4A6-096B0BBF218C}" presName="sibTrans" presStyleCnt="0"/>
      <dgm:spPr/>
    </dgm:pt>
    <dgm:pt modelId="{99121A9F-4D46-44B3-8465-A57C4142C773}" type="pres">
      <dgm:prSet presAssocID="{A4B4770B-BDF0-4C3A-88FB-607AF378072A}" presName="compNode" presStyleCnt="0"/>
      <dgm:spPr/>
    </dgm:pt>
    <dgm:pt modelId="{D4155906-05DC-4294-BEC4-00A2ECAD4033}" type="pres">
      <dgm:prSet presAssocID="{A4B4770B-BDF0-4C3A-88FB-607AF378072A}" presName="bgRect" presStyleLbl="bgShp" presStyleIdx="2" presStyleCnt="6"/>
      <dgm:spPr/>
    </dgm:pt>
    <dgm:pt modelId="{CE8535D1-6C38-420F-A4D8-D7E6E40534CA}" type="pres">
      <dgm:prSet presAssocID="{A4B4770B-BDF0-4C3A-88FB-607AF378072A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work"/>
        </a:ext>
      </dgm:extLst>
    </dgm:pt>
    <dgm:pt modelId="{D5E0AA96-D990-4CA4-B091-336ABC8A45D2}" type="pres">
      <dgm:prSet presAssocID="{A4B4770B-BDF0-4C3A-88FB-607AF378072A}" presName="spaceRect" presStyleCnt="0"/>
      <dgm:spPr/>
    </dgm:pt>
    <dgm:pt modelId="{A35C075F-A516-45EF-9DD7-A359A01887BE}" type="pres">
      <dgm:prSet presAssocID="{A4B4770B-BDF0-4C3A-88FB-607AF378072A}" presName="parTx" presStyleLbl="revTx" presStyleIdx="2" presStyleCnt="6">
        <dgm:presLayoutVars>
          <dgm:chMax val="0"/>
          <dgm:chPref val="0"/>
        </dgm:presLayoutVars>
      </dgm:prSet>
      <dgm:spPr/>
    </dgm:pt>
    <dgm:pt modelId="{AA3ED848-05C4-4537-BC2B-1C2077450D08}" type="pres">
      <dgm:prSet presAssocID="{D3E1069D-AD00-4911-8292-450974714808}" presName="sibTrans" presStyleCnt="0"/>
      <dgm:spPr/>
    </dgm:pt>
    <dgm:pt modelId="{94520AB4-02AE-4F13-93D3-BAAA7DD4E5E7}" type="pres">
      <dgm:prSet presAssocID="{A2B3964E-7658-433D-BCCF-5B6632F7FA9A}" presName="compNode" presStyleCnt="0"/>
      <dgm:spPr/>
    </dgm:pt>
    <dgm:pt modelId="{367D9961-2B45-4183-AD12-75FC032544AA}" type="pres">
      <dgm:prSet presAssocID="{A2B3964E-7658-433D-BCCF-5B6632F7FA9A}" presName="bgRect" presStyleLbl="bgShp" presStyleIdx="3" presStyleCnt="6"/>
      <dgm:spPr/>
    </dgm:pt>
    <dgm:pt modelId="{6287B3F4-9AA6-4D85-9276-1252934BCFA4}" type="pres">
      <dgm:prSet presAssocID="{A2B3964E-7658-433D-BCCF-5B6632F7FA9A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pt Check"/>
        </a:ext>
      </dgm:extLst>
    </dgm:pt>
    <dgm:pt modelId="{3EEAF279-AA2D-4897-8A19-7E6F444E81A0}" type="pres">
      <dgm:prSet presAssocID="{A2B3964E-7658-433D-BCCF-5B6632F7FA9A}" presName="spaceRect" presStyleCnt="0"/>
      <dgm:spPr/>
    </dgm:pt>
    <dgm:pt modelId="{C7642B02-E92F-42D5-8CDE-A9E7B109FBC2}" type="pres">
      <dgm:prSet presAssocID="{A2B3964E-7658-433D-BCCF-5B6632F7FA9A}" presName="parTx" presStyleLbl="revTx" presStyleIdx="3" presStyleCnt="6">
        <dgm:presLayoutVars>
          <dgm:chMax val="0"/>
          <dgm:chPref val="0"/>
        </dgm:presLayoutVars>
      </dgm:prSet>
      <dgm:spPr/>
    </dgm:pt>
    <dgm:pt modelId="{D6B07F20-C376-47C3-BABF-FCD1862F3CB2}" type="pres">
      <dgm:prSet presAssocID="{1AA837F3-DDF8-442E-9DF3-DB56486E9F89}" presName="sibTrans" presStyleCnt="0"/>
      <dgm:spPr/>
    </dgm:pt>
    <dgm:pt modelId="{B0909CEB-04DD-4A8C-AFB3-DA020C755E2F}" type="pres">
      <dgm:prSet presAssocID="{7BA7F0C1-6C52-450F-AEF7-ADBC3D450B3A}" presName="compNode" presStyleCnt="0"/>
      <dgm:spPr/>
    </dgm:pt>
    <dgm:pt modelId="{8E5CB5CA-B357-4228-A274-F9F9E9BEC6CA}" type="pres">
      <dgm:prSet presAssocID="{7BA7F0C1-6C52-450F-AEF7-ADBC3D450B3A}" presName="bgRect" presStyleLbl="bgShp" presStyleIdx="4" presStyleCnt="6"/>
      <dgm:spPr/>
    </dgm:pt>
    <dgm:pt modelId="{4C8784E8-E2A1-4596-AE64-58BA02C40D15}" type="pres">
      <dgm:prSet presAssocID="{7BA7F0C1-6C52-450F-AEF7-ADBC3D450B3A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8B08AC04-82FC-4D9A-A73D-4C509E804839}" type="pres">
      <dgm:prSet presAssocID="{7BA7F0C1-6C52-450F-AEF7-ADBC3D450B3A}" presName="spaceRect" presStyleCnt="0"/>
      <dgm:spPr/>
    </dgm:pt>
    <dgm:pt modelId="{65355D46-D875-4DB9-8EDC-6EA74C9EFBC0}" type="pres">
      <dgm:prSet presAssocID="{7BA7F0C1-6C52-450F-AEF7-ADBC3D450B3A}" presName="parTx" presStyleLbl="revTx" presStyleIdx="4" presStyleCnt="6">
        <dgm:presLayoutVars>
          <dgm:chMax val="0"/>
          <dgm:chPref val="0"/>
        </dgm:presLayoutVars>
      </dgm:prSet>
      <dgm:spPr/>
    </dgm:pt>
    <dgm:pt modelId="{11AE2FC0-CE9E-4BD6-87B0-DFBCABA79D26}" type="pres">
      <dgm:prSet presAssocID="{8D377D13-2B36-470B-A2E4-947CC58F5E13}" presName="sibTrans" presStyleCnt="0"/>
      <dgm:spPr/>
    </dgm:pt>
    <dgm:pt modelId="{A0109261-69C0-4DAC-A49B-5ED46F4F08FB}" type="pres">
      <dgm:prSet presAssocID="{0EA32079-5C6F-446D-B771-DEB4A29C4817}" presName="compNode" presStyleCnt="0"/>
      <dgm:spPr/>
    </dgm:pt>
    <dgm:pt modelId="{38B6FB5C-7580-4513-A4E0-F80BE8BD2A41}" type="pres">
      <dgm:prSet presAssocID="{0EA32079-5C6F-446D-B771-DEB4A29C4817}" presName="bgRect" presStyleLbl="bgShp" presStyleIdx="5" presStyleCnt="6"/>
      <dgm:spPr/>
    </dgm:pt>
    <dgm:pt modelId="{B10D739D-699A-443C-A5CB-80F0F298B84B}" type="pres">
      <dgm:prSet presAssocID="{0EA32079-5C6F-446D-B771-DEB4A29C4817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or"/>
        </a:ext>
      </dgm:extLst>
    </dgm:pt>
    <dgm:pt modelId="{0131F24E-3144-4D19-A9A8-DCEA3446C30A}" type="pres">
      <dgm:prSet presAssocID="{0EA32079-5C6F-446D-B771-DEB4A29C4817}" presName="spaceRect" presStyleCnt="0"/>
      <dgm:spPr/>
    </dgm:pt>
    <dgm:pt modelId="{E025F59D-9714-45CA-A27A-2F2048AC91E1}" type="pres">
      <dgm:prSet presAssocID="{0EA32079-5C6F-446D-B771-DEB4A29C481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C111107-FB48-4DAC-AB55-4E34EE7953D0}" srcId="{CF595576-DEC3-4B4C-8A76-F7F59F435CD7}" destId="{E0FB3C11-91DE-47C2-B69B-7203E130685F}" srcOrd="1" destOrd="0" parTransId="{0E1FFB47-1C38-4C5B-A179-357780C8FB75}" sibTransId="{CBC3E37E-45F1-450A-B4A6-096B0BBF218C}"/>
    <dgm:cxn modelId="{086ED710-58B0-4E4E-A51E-68F6841E99BB}" type="presOf" srcId="{A2B3964E-7658-433D-BCCF-5B6632F7FA9A}" destId="{C7642B02-E92F-42D5-8CDE-A9E7B109FBC2}" srcOrd="0" destOrd="0" presId="urn:microsoft.com/office/officeart/2018/2/layout/IconVerticalSolidList"/>
    <dgm:cxn modelId="{89187047-8C05-4E5B-8617-1421659C3911}" srcId="{CF595576-DEC3-4B4C-8A76-F7F59F435CD7}" destId="{A4B4770B-BDF0-4C3A-88FB-607AF378072A}" srcOrd="2" destOrd="0" parTransId="{46EFC5D5-DEEE-4B67-90E6-0E06FCDB90B6}" sibTransId="{D3E1069D-AD00-4911-8292-450974714808}"/>
    <dgm:cxn modelId="{37306C57-2911-4418-B357-E22F2E5C7005}" type="presOf" srcId="{A4B4770B-BDF0-4C3A-88FB-607AF378072A}" destId="{A35C075F-A516-45EF-9DD7-A359A01887BE}" srcOrd="0" destOrd="0" presId="urn:microsoft.com/office/officeart/2018/2/layout/IconVerticalSolidList"/>
    <dgm:cxn modelId="{BEE0C37B-220A-476F-8187-0AB075D03DC0}" type="presOf" srcId="{E0FB3C11-91DE-47C2-B69B-7203E130685F}" destId="{66F2689C-8D0E-4EC3-AB42-FBA155C99718}" srcOrd="0" destOrd="0" presId="urn:microsoft.com/office/officeart/2018/2/layout/IconVerticalSolidList"/>
    <dgm:cxn modelId="{BD4A617F-9CC1-44CD-BFC5-EA0387AA0077}" srcId="{CF595576-DEC3-4B4C-8A76-F7F59F435CD7}" destId="{A2B3964E-7658-433D-BCCF-5B6632F7FA9A}" srcOrd="3" destOrd="0" parTransId="{F70673F2-B531-4605-89F9-0F12E7895BE9}" sibTransId="{1AA837F3-DDF8-442E-9DF3-DB56486E9F89}"/>
    <dgm:cxn modelId="{29C5AB84-A716-4F5A-900F-784EC4A6652E}" type="presOf" srcId="{0EA32079-5C6F-446D-B771-DEB4A29C4817}" destId="{E025F59D-9714-45CA-A27A-2F2048AC91E1}" srcOrd="0" destOrd="0" presId="urn:microsoft.com/office/officeart/2018/2/layout/IconVerticalSolidList"/>
    <dgm:cxn modelId="{66AAEC97-590B-4006-B610-3A03C87569AB}" srcId="{CF595576-DEC3-4B4C-8A76-F7F59F435CD7}" destId="{B0437DF1-FFC8-4765-AD95-23C6A31C7F18}" srcOrd="0" destOrd="0" parTransId="{C0DB3143-206A-4DBE-9627-CC84A56166CD}" sibTransId="{04D81FE8-F615-4D12-9155-580CD8BAA83A}"/>
    <dgm:cxn modelId="{6BAA96A3-E276-45A3-A09B-DEE352EBF798}" type="presOf" srcId="{7BA7F0C1-6C52-450F-AEF7-ADBC3D450B3A}" destId="{65355D46-D875-4DB9-8EDC-6EA74C9EFBC0}" srcOrd="0" destOrd="0" presId="urn:microsoft.com/office/officeart/2018/2/layout/IconVerticalSolidList"/>
    <dgm:cxn modelId="{231EC0B4-94B3-4E08-B700-1B8634D00A15}" srcId="{CF595576-DEC3-4B4C-8A76-F7F59F435CD7}" destId="{0EA32079-5C6F-446D-B771-DEB4A29C4817}" srcOrd="5" destOrd="0" parTransId="{F1F80516-78BD-4FC4-8911-7037BC531B58}" sibTransId="{14D1B381-3753-4FED-968B-368B01C42695}"/>
    <dgm:cxn modelId="{81F699D3-BE56-4CF8-9C38-2780AE241178}" type="presOf" srcId="{B0437DF1-FFC8-4765-AD95-23C6A31C7F18}" destId="{1D8B4CF1-4A88-4236-9F5A-2119CADA39A8}" srcOrd="0" destOrd="0" presId="urn:microsoft.com/office/officeart/2018/2/layout/IconVerticalSolidList"/>
    <dgm:cxn modelId="{8E77B7DD-45C9-4976-B3C6-32AACD5A89F9}" srcId="{CF595576-DEC3-4B4C-8A76-F7F59F435CD7}" destId="{7BA7F0C1-6C52-450F-AEF7-ADBC3D450B3A}" srcOrd="4" destOrd="0" parTransId="{C67BAEDE-9086-4EB1-A2F6-EB7D3606EBFF}" sibTransId="{8D377D13-2B36-470B-A2E4-947CC58F5E13}"/>
    <dgm:cxn modelId="{495448E5-B304-4018-9812-154EF29E9F14}" type="presOf" srcId="{CF595576-DEC3-4B4C-8A76-F7F59F435CD7}" destId="{32CDDB19-9356-48FB-AF5F-9ED1BF1693CA}" srcOrd="0" destOrd="0" presId="urn:microsoft.com/office/officeart/2018/2/layout/IconVerticalSolidList"/>
    <dgm:cxn modelId="{920A5580-2741-4ED5-8461-3FE1286331B3}" type="presParOf" srcId="{32CDDB19-9356-48FB-AF5F-9ED1BF1693CA}" destId="{13144DAC-F947-493E-A83B-9FFF89684E85}" srcOrd="0" destOrd="0" presId="urn:microsoft.com/office/officeart/2018/2/layout/IconVerticalSolidList"/>
    <dgm:cxn modelId="{E0E21A45-200C-420D-B599-9E8993A974B0}" type="presParOf" srcId="{13144DAC-F947-493E-A83B-9FFF89684E85}" destId="{48F504E9-62A3-4EFD-BF13-FC9EE29443C6}" srcOrd="0" destOrd="0" presId="urn:microsoft.com/office/officeart/2018/2/layout/IconVerticalSolidList"/>
    <dgm:cxn modelId="{E22997FC-951A-4BBE-AC00-AB6C86F86573}" type="presParOf" srcId="{13144DAC-F947-493E-A83B-9FFF89684E85}" destId="{3E3D40CC-FE4F-4C7A-8BA2-42FC7C8B3D83}" srcOrd="1" destOrd="0" presId="urn:microsoft.com/office/officeart/2018/2/layout/IconVerticalSolidList"/>
    <dgm:cxn modelId="{5513B74B-9617-43AC-BC67-AFDAB5851C23}" type="presParOf" srcId="{13144DAC-F947-493E-A83B-9FFF89684E85}" destId="{1C211057-B24D-4CAB-81F4-145E4B7D0717}" srcOrd="2" destOrd="0" presId="urn:microsoft.com/office/officeart/2018/2/layout/IconVerticalSolidList"/>
    <dgm:cxn modelId="{64DF8FFC-AC62-4F8E-844A-73F204CE082E}" type="presParOf" srcId="{13144DAC-F947-493E-A83B-9FFF89684E85}" destId="{1D8B4CF1-4A88-4236-9F5A-2119CADA39A8}" srcOrd="3" destOrd="0" presId="urn:microsoft.com/office/officeart/2018/2/layout/IconVerticalSolidList"/>
    <dgm:cxn modelId="{4418695C-A5A2-44A6-B1D6-A263946A289C}" type="presParOf" srcId="{32CDDB19-9356-48FB-AF5F-9ED1BF1693CA}" destId="{563263BA-9EB2-419D-A8AD-2A0CE986F240}" srcOrd="1" destOrd="0" presId="urn:microsoft.com/office/officeart/2018/2/layout/IconVerticalSolidList"/>
    <dgm:cxn modelId="{71D01F23-83DE-485C-9A77-D9A71AB74942}" type="presParOf" srcId="{32CDDB19-9356-48FB-AF5F-9ED1BF1693CA}" destId="{1DF82DAD-FFE7-4228-AA7F-1397A874EA20}" srcOrd="2" destOrd="0" presId="urn:microsoft.com/office/officeart/2018/2/layout/IconVerticalSolidList"/>
    <dgm:cxn modelId="{68897946-4F09-4709-84DC-6084087AFAC1}" type="presParOf" srcId="{1DF82DAD-FFE7-4228-AA7F-1397A874EA20}" destId="{DE91529C-C177-460E-9652-65355A451A2B}" srcOrd="0" destOrd="0" presId="urn:microsoft.com/office/officeart/2018/2/layout/IconVerticalSolidList"/>
    <dgm:cxn modelId="{1FFB24EC-E173-427D-8294-C7A848E4EBA0}" type="presParOf" srcId="{1DF82DAD-FFE7-4228-AA7F-1397A874EA20}" destId="{99A60552-1D1B-4C39-807E-96440A680977}" srcOrd="1" destOrd="0" presId="urn:microsoft.com/office/officeart/2018/2/layout/IconVerticalSolidList"/>
    <dgm:cxn modelId="{FCE65CFE-18DF-4213-9E2F-8136B5D04E15}" type="presParOf" srcId="{1DF82DAD-FFE7-4228-AA7F-1397A874EA20}" destId="{95CFD427-5CAA-4707-998F-A6031860D359}" srcOrd="2" destOrd="0" presId="urn:microsoft.com/office/officeart/2018/2/layout/IconVerticalSolidList"/>
    <dgm:cxn modelId="{065DAA4E-96C9-4726-8769-3D7C9F3F7A38}" type="presParOf" srcId="{1DF82DAD-FFE7-4228-AA7F-1397A874EA20}" destId="{66F2689C-8D0E-4EC3-AB42-FBA155C99718}" srcOrd="3" destOrd="0" presId="urn:microsoft.com/office/officeart/2018/2/layout/IconVerticalSolidList"/>
    <dgm:cxn modelId="{0262AEF9-74BA-41A9-A351-B28962C1CE26}" type="presParOf" srcId="{32CDDB19-9356-48FB-AF5F-9ED1BF1693CA}" destId="{2E6F5DEE-0944-4D4B-B1A8-FE37D2064C4F}" srcOrd="3" destOrd="0" presId="urn:microsoft.com/office/officeart/2018/2/layout/IconVerticalSolidList"/>
    <dgm:cxn modelId="{9F1BC1AD-A8A6-48EB-9072-F1914F8433E7}" type="presParOf" srcId="{32CDDB19-9356-48FB-AF5F-9ED1BF1693CA}" destId="{99121A9F-4D46-44B3-8465-A57C4142C773}" srcOrd="4" destOrd="0" presId="urn:microsoft.com/office/officeart/2018/2/layout/IconVerticalSolidList"/>
    <dgm:cxn modelId="{4291117E-4819-4C16-9F7E-39A7DE7F751F}" type="presParOf" srcId="{99121A9F-4D46-44B3-8465-A57C4142C773}" destId="{D4155906-05DC-4294-BEC4-00A2ECAD4033}" srcOrd="0" destOrd="0" presId="urn:microsoft.com/office/officeart/2018/2/layout/IconVerticalSolidList"/>
    <dgm:cxn modelId="{8FE287C5-10CA-4FF8-ABB3-11E0ED99BD2B}" type="presParOf" srcId="{99121A9F-4D46-44B3-8465-A57C4142C773}" destId="{CE8535D1-6C38-420F-A4D8-D7E6E40534CA}" srcOrd="1" destOrd="0" presId="urn:microsoft.com/office/officeart/2018/2/layout/IconVerticalSolidList"/>
    <dgm:cxn modelId="{CA27E4F9-B92B-44C2-9A17-0C2876070A0D}" type="presParOf" srcId="{99121A9F-4D46-44B3-8465-A57C4142C773}" destId="{D5E0AA96-D990-4CA4-B091-336ABC8A45D2}" srcOrd="2" destOrd="0" presId="urn:microsoft.com/office/officeart/2018/2/layout/IconVerticalSolidList"/>
    <dgm:cxn modelId="{EBFDE341-75C7-462A-8E79-E15402DAFE0B}" type="presParOf" srcId="{99121A9F-4D46-44B3-8465-A57C4142C773}" destId="{A35C075F-A516-45EF-9DD7-A359A01887BE}" srcOrd="3" destOrd="0" presId="urn:microsoft.com/office/officeart/2018/2/layout/IconVerticalSolidList"/>
    <dgm:cxn modelId="{63C8A5CC-E595-4DA6-A4F1-D6CBABC1574E}" type="presParOf" srcId="{32CDDB19-9356-48FB-AF5F-9ED1BF1693CA}" destId="{AA3ED848-05C4-4537-BC2B-1C2077450D08}" srcOrd="5" destOrd="0" presId="urn:microsoft.com/office/officeart/2018/2/layout/IconVerticalSolidList"/>
    <dgm:cxn modelId="{D9ED6436-4D1E-40D3-872B-94DFAC5A2F6C}" type="presParOf" srcId="{32CDDB19-9356-48FB-AF5F-9ED1BF1693CA}" destId="{94520AB4-02AE-4F13-93D3-BAAA7DD4E5E7}" srcOrd="6" destOrd="0" presId="urn:microsoft.com/office/officeart/2018/2/layout/IconVerticalSolidList"/>
    <dgm:cxn modelId="{82ECFB26-8ECF-4699-9838-793F7AEAD77B}" type="presParOf" srcId="{94520AB4-02AE-4F13-93D3-BAAA7DD4E5E7}" destId="{367D9961-2B45-4183-AD12-75FC032544AA}" srcOrd="0" destOrd="0" presId="urn:microsoft.com/office/officeart/2018/2/layout/IconVerticalSolidList"/>
    <dgm:cxn modelId="{4DDC03A7-B599-48C1-BFA0-6E5D965B9A69}" type="presParOf" srcId="{94520AB4-02AE-4F13-93D3-BAAA7DD4E5E7}" destId="{6287B3F4-9AA6-4D85-9276-1252934BCFA4}" srcOrd="1" destOrd="0" presId="urn:microsoft.com/office/officeart/2018/2/layout/IconVerticalSolidList"/>
    <dgm:cxn modelId="{C594DACE-6045-4B26-A575-5FAE22310510}" type="presParOf" srcId="{94520AB4-02AE-4F13-93D3-BAAA7DD4E5E7}" destId="{3EEAF279-AA2D-4897-8A19-7E6F444E81A0}" srcOrd="2" destOrd="0" presId="urn:microsoft.com/office/officeart/2018/2/layout/IconVerticalSolidList"/>
    <dgm:cxn modelId="{F13216BE-3768-4DB6-B060-93AD8A9FBDC7}" type="presParOf" srcId="{94520AB4-02AE-4F13-93D3-BAAA7DD4E5E7}" destId="{C7642B02-E92F-42D5-8CDE-A9E7B109FBC2}" srcOrd="3" destOrd="0" presId="urn:microsoft.com/office/officeart/2018/2/layout/IconVerticalSolidList"/>
    <dgm:cxn modelId="{31B76D81-29DF-42C4-AE4A-027D931A9699}" type="presParOf" srcId="{32CDDB19-9356-48FB-AF5F-9ED1BF1693CA}" destId="{D6B07F20-C376-47C3-BABF-FCD1862F3CB2}" srcOrd="7" destOrd="0" presId="urn:microsoft.com/office/officeart/2018/2/layout/IconVerticalSolidList"/>
    <dgm:cxn modelId="{98964369-8B85-4002-8887-51FA492BD075}" type="presParOf" srcId="{32CDDB19-9356-48FB-AF5F-9ED1BF1693CA}" destId="{B0909CEB-04DD-4A8C-AFB3-DA020C755E2F}" srcOrd="8" destOrd="0" presId="urn:microsoft.com/office/officeart/2018/2/layout/IconVerticalSolidList"/>
    <dgm:cxn modelId="{459D19B7-2555-4EFC-9583-30A85796EF2C}" type="presParOf" srcId="{B0909CEB-04DD-4A8C-AFB3-DA020C755E2F}" destId="{8E5CB5CA-B357-4228-A274-F9F9E9BEC6CA}" srcOrd="0" destOrd="0" presId="urn:microsoft.com/office/officeart/2018/2/layout/IconVerticalSolidList"/>
    <dgm:cxn modelId="{53FB2F89-A5EF-4DA8-8BA7-C36030891794}" type="presParOf" srcId="{B0909CEB-04DD-4A8C-AFB3-DA020C755E2F}" destId="{4C8784E8-E2A1-4596-AE64-58BA02C40D15}" srcOrd="1" destOrd="0" presId="urn:microsoft.com/office/officeart/2018/2/layout/IconVerticalSolidList"/>
    <dgm:cxn modelId="{F24C60A0-0A93-4B01-B221-ED9E0282FF0B}" type="presParOf" srcId="{B0909CEB-04DD-4A8C-AFB3-DA020C755E2F}" destId="{8B08AC04-82FC-4D9A-A73D-4C509E804839}" srcOrd="2" destOrd="0" presId="urn:microsoft.com/office/officeart/2018/2/layout/IconVerticalSolidList"/>
    <dgm:cxn modelId="{CF8D65A5-B04C-42A7-B3FD-C1275D5F3D21}" type="presParOf" srcId="{B0909CEB-04DD-4A8C-AFB3-DA020C755E2F}" destId="{65355D46-D875-4DB9-8EDC-6EA74C9EFBC0}" srcOrd="3" destOrd="0" presId="urn:microsoft.com/office/officeart/2018/2/layout/IconVerticalSolidList"/>
    <dgm:cxn modelId="{76B9543C-1A2B-4C31-912A-2B4B43E2F9C7}" type="presParOf" srcId="{32CDDB19-9356-48FB-AF5F-9ED1BF1693CA}" destId="{11AE2FC0-CE9E-4BD6-87B0-DFBCABA79D26}" srcOrd="9" destOrd="0" presId="urn:microsoft.com/office/officeart/2018/2/layout/IconVerticalSolidList"/>
    <dgm:cxn modelId="{9FFD1A77-9531-4BD9-A5BA-5A697F3F635E}" type="presParOf" srcId="{32CDDB19-9356-48FB-AF5F-9ED1BF1693CA}" destId="{A0109261-69C0-4DAC-A49B-5ED46F4F08FB}" srcOrd="10" destOrd="0" presId="urn:microsoft.com/office/officeart/2018/2/layout/IconVerticalSolidList"/>
    <dgm:cxn modelId="{ABFE5573-4B91-4093-807A-ECA8D79B5893}" type="presParOf" srcId="{A0109261-69C0-4DAC-A49B-5ED46F4F08FB}" destId="{38B6FB5C-7580-4513-A4E0-F80BE8BD2A41}" srcOrd="0" destOrd="0" presId="urn:microsoft.com/office/officeart/2018/2/layout/IconVerticalSolidList"/>
    <dgm:cxn modelId="{CA929AD4-7ED0-4155-ACCB-4F8242171430}" type="presParOf" srcId="{A0109261-69C0-4DAC-A49B-5ED46F4F08FB}" destId="{B10D739D-699A-443C-A5CB-80F0F298B84B}" srcOrd="1" destOrd="0" presId="urn:microsoft.com/office/officeart/2018/2/layout/IconVerticalSolidList"/>
    <dgm:cxn modelId="{F1F857EB-D222-498D-B696-2C44ADD93265}" type="presParOf" srcId="{A0109261-69C0-4DAC-A49B-5ED46F4F08FB}" destId="{0131F24E-3144-4D19-A9A8-DCEA3446C30A}" srcOrd="2" destOrd="0" presId="urn:microsoft.com/office/officeart/2018/2/layout/IconVerticalSolidList"/>
    <dgm:cxn modelId="{AD303216-7E0F-44A4-83E4-8A37E75CB938}" type="presParOf" srcId="{A0109261-69C0-4DAC-A49B-5ED46F4F08FB}" destId="{E025F59D-9714-45CA-A27A-2F2048AC91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44E6E-CC2F-494A-8281-98C710C5B97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6EE361-C6F3-4385-BF78-26B79CF66FAE}">
      <dgm:prSet/>
      <dgm:spPr/>
      <dgm:t>
        <a:bodyPr/>
        <a:lstStyle/>
        <a:p>
          <a:r>
            <a:rPr lang="en-GB" b="0"/>
            <a:t>We must meet people where they are</a:t>
          </a:r>
          <a:endParaRPr lang="en-US"/>
        </a:p>
      </dgm:t>
    </dgm:pt>
    <dgm:pt modelId="{DE3EC4BF-2193-46A8-A983-F211A7D21DB8}" type="parTrans" cxnId="{9DEF8A4F-3B87-4F00-8FFE-CA89488C95F7}">
      <dgm:prSet/>
      <dgm:spPr/>
      <dgm:t>
        <a:bodyPr/>
        <a:lstStyle/>
        <a:p>
          <a:endParaRPr lang="en-US"/>
        </a:p>
      </dgm:t>
    </dgm:pt>
    <dgm:pt modelId="{E783EE85-18E3-4B0D-B2E0-E6FA79DBEFF3}" type="sibTrans" cxnId="{9DEF8A4F-3B87-4F00-8FFE-CA89488C95F7}">
      <dgm:prSet/>
      <dgm:spPr/>
      <dgm:t>
        <a:bodyPr/>
        <a:lstStyle/>
        <a:p>
          <a:endParaRPr lang="en-US"/>
        </a:p>
      </dgm:t>
    </dgm:pt>
    <dgm:pt modelId="{48E87832-C4FC-4437-9690-5C59577AB500}">
      <dgm:prSet/>
      <dgm:spPr/>
      <dgm:t>
        <a:bodyPr/>
        <a:lstStyle/>
        <a:p>
          <a:r>
            <a:rPr lang="en-GB" b="0"/>
            <a:t>In homes, communities, everyday life</a:t>
          </a:r>
          <a:endParaRPr lang="en-US"/>
        </a:p>
      </dgm:t>
    </dgm:pt>
    <dgm:pt modelId="{9C7DE901-2DB3-47AF-A809-55C493F4E079}" type="parTrans" cxnId="{BDFF4447-8A2A-459E-88F0-A334F1308122}">
      <dgm:prSet/>
      <dgm:spPr/>
      <dgm:t>
        <a:bodyPr/>
        <a:lstStyle/>
        <a:p>
          <a:endParaRPr lang="en-US"/>
        </a:p>
      </dgm:t>
    </dgm:pt>
    <dgm:pt modelId="{9F4F5576-B5B7-490C-8F94-7B0D6DBC0177}" type="sibTrans" cxnId="{BDFF4447-8A2A-459E-88F0-A334F1308122}">
      <dgm:prSet/>
      <dgm:spPr/>
      <dgm:t>
        <a:bodyPr/>
        <a:lstStyle/>
        <a:p>
          <a:endParaRPr lang="en-US"/>
        </a:p>
      </dgm:t>
    </dgm:pt>
    <dgm:pt modelId="{7CBB0F3B-81E6-4220-AA1B-B01870F289A0}" type="pres">
      <dgm:prSet presAssocID="{53D44E6E-CC2F-494A-8281-98C710C5B970}" presName="root" presStyleCnt="0">
        <dgm:presLayoutVars>
          <dgm:dir/>
          <dgm:resizeHandles val="exact"/>
        </dgm:presLayoutVars>
      </dgm:prSet>
      <dgm:spPr/>
    </dgm:pt>
    <dgm:pt modelId="{CF834298-718F-4251-B831-4666870CC4E4}" type="pres">
      <dgm:prSet presAssocID="{626EE361-C6F3-4385-BF78-26B79CF66FAE}" presName="compNode" presStyleCnt="0"/>
      <dgm:spPr/>
    </dgm:pt>
    <dgm:pt modelId="{F858647C-FC7B-4BBB-8F0B-D22C253F4C77}" type="pres">
      <dgm:prSet presAssocID="{626EE361-C6F3-4385-BF78-26B79CF66FAE}" presName="bgRect" presStyleLbl="bgShp" presStyleIdx="0" presStyleCnt="2"/>
      <dgm:spPr/>
    </dgm:pt>
    <dgm:pt modelId="{FA5F9CA5-2EFC-45FD-BB9A-E26EAECEC235}" type="pres">
      <dgm:prSet presAssocID="{626EE361-C6F3-4385-BF78-26B79CF66FA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12208A5-F786-407A-B998-0CADA1434C4B}" type="pres">
      <dgm:prSet presAssocID="{626EE361-C6F3-4385-BF78-26B79CF66FAE}" presName="spaceRect" presStyleCnt="0"/>
      <dgm:spPr/>
    </dgm:pt>
    <dgm:pt modelId="{8F204849-FC26-47C6-8396-4A460EA580EA}" type="pres">
      <dgm:prSet presAssocID="{626EE361-C6F3-4385-BF78-26B79CF66FAE}" presName="parTx" presStyleLbl="revTx" presStyleIdx="0" presStyleCnt="2">
        <dgm:presLayoutVars>
          <dgm:chMax val="0"/>
          <dgm:chPref val="0"/>
        </dgm:presLayoutVars>
      </dgm:prSet>
      <dgm:spPr/>
    </dgm:pt>
    <dgm:pt modelId="{B1D58E96-C759-47F9-9A13-BB0B4BBF7342}" type="pres">
      <dgm:prSet presAssocID="{E783EE85-18E3-4B0D-B2E0-E6FA79DBEFF3}" presName="sibTrans" presStyleCnt="0"/>
      <dgm:spPr/>
    </dgm:pt>
    <dgm:pt modelId="{44811D17-CBBB-403A-AA1E-0395B9400A2D}" type="pres">
      <dgm:prSet presAssocID="{48E87832-C4FC-4437-9690-5C59577AB500}" presName="compNode" presStyleCnt="0"/>
      <dgm:spPr/>
    </dgm:pt>
    <dgm:pt modelId="{C067003D-B547-4AB9-A336-F7516C3C92FB}" type="pres">
      <dgm:prSet presAssocID="{48E87832-C4FC-4437-9690-5C59577AB500}" presName="bgRect" presStyleLbl="bgShp" presStyleIdx="1" presStyleCnt="2"/>
      <dgm:spPr/>
    </dgm:pt>
    <dgm:pt modelId="{A43F8DAD-36C6-43AC-A802-128EF91CDF67}" type="pres">
      <dgm:prSet presAssocID="{48E87832-C4FC-4437-9690-5C59577AB500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90BABE14-FF49-4353-AA1B-2668D4AA2ED4}" type="pres">
      <dgm:prSet presAssocID="{48E87832-C4FC-4437-9690-5C59577AB500}" presName="spaceRect" presStyleCnt="0"/>
      <dgm:spPr/>
    </dgm:pt>
    <dgm:pt modelId="{38BF794E-3ADF-48EA-91EE-024A9FDABD84}" type="pres">
      <dgm:prSet presAssocID="{48E87832-C4FC-4437-9690-5C59577AB5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3A4DC28-6156-4607-A222-5D08C4774E61}" type="presOf" srcId="{53D44E6E-CC2F-494A-8281-98C710C5B970}" destId="{7CBB0F3B-81E6-4220-AA1B-B01870F289A0}" srcOrd="0" destOrd="0" presId="urn:microsoft.com/office/officeart/2018/2/layout/IconVerticalSolidList"/>
    <dgm:cxn modelId="{BDFF4447-8A2A-459E-88F0-A334F1308122}" srcId="{53D44E6E-CC2F-494A-8281-98C710C5B970}" destId="{48E87832-C4FC-4437-9690-5C59577AB500}" srcOrd="1" destOrd="0" parTransId="{9C7DE901-2DB3-47AF-A809-55C493F4E079}" sibTransId="{9F4F5576-B5B7-490C-8F94-7B0D6DBC0177}"/>
    <dgm:cxn modelId="{9DEF8A4F-3B87-4F00-8FFE-CA89488C95F7}" srcId="{53D44E6E-CC2F-494A-8281-98C710C5B970}" destId="{626EE361-C6F3-4385-BF78-26B79CF66FAE}" srcOrd="0" destOrd="0" parTransId="{DE3EC4BF-2193-46A8-A983-F211A7D21DB8}" sibTransId="{E783EE85-18E3-4B0D-B2E0-E6FA79DBEFF3}"/>
    <dgm:cxn modelId="{241B43E9-C99B-4D2C-820D-7A70128F8D64}" type="presOf" srcId="{48E87832-C4FC-4437-9690-5C59577AB500}" destId="{38BF794E-3ADF-48EA-91EE-024A9FDABD84}" srcOrd="0" destOrd="0" presId="urn:microsoft.com/office/officeart/2018/2/layout/IconVerticalSolidList"/>
    <dgm:cxn modelId="{4F70E0FD-67E4-4577-9827-F17EBB893A04}" type="presOf" srcId="{626EE361-C6F3-4385-BF78-26B79CF66FAE}" destId="{8F204849-FC26-47C6-8396-4A460EA580EA}" srcOrd="0" destOrd="0" presId="urn:microsoft.com/office/officeart/2018/2/layout/IconVerticalSolidList"/>
    <dgm:cxn modelId="{B8B9937F-653A-4BBE-BB7A-594656A5467E}" type="presParOf" srcId="{7CBB0F3B-81E6-4220-AA1B-B01870F289A0}" destId="{CF834298-718F-4251-B831-4666870CC4E4}" srcOrd="0" destOrd="0" presId="urn:microsoft.com/office/officeart/2018/2/layout/IconVerticalSolidList"/>
    <dgm:cxn modelId="{7AB4E4A3-E6E3-47EC-B1EC-DED16C9C9F56}" type="presParOf" srcId="{CF834298-718F-4251-B831-4666870CC4E4}" destId="{F858647C-FC7B-4BBB-8F0B-D22C253F4C77}" srcOrd="0" destOrd="0" presId="urn:microsoft.com/office/officeart/2018/2/layout/IconVerticalSolidList"/>
    <dgm:cxn modelId="{7A456CCF-B4BB-44E1-8662-2F5F702CDCCE}" type="presParOf" srcId="{CF834298-718F-4251-B831-4666870CC4E4}" destId="{FA5F9CA5-2EFC-45FD-BB9A-E26EAECEC235}" srcOrd="1" destOrd="0" presId="urn:microsoft.com/office/officeart/2018/2/layout/IconVerticalSolidList"/>
    <dgm:cxn modelId="{47E0C0D7-688D-411E-8D31-B1042198DC6E}" type="presParOf" srcId="{CF834298-718F-4251-B831-4666870CC4E4}" destId="{F12208A5-F786-407A-B998-0CADA1434C4B}" srcOrd="2" destOrd="0" presId="urn:microsoft.com/office/officeart/2018/2/layout/IconVerticalSolidList"/>
    <dgm:cxn modelId="{9C5BE79F-B507-4A85-ACAE-60A3D04C6B2C}" type="presParOf" srcId="{CF834298-718F-4251-B831-4666870CC4E4}" destId="{8F204849-FC26-47C6-8396-4A460EA580EA}" srcOrd="3" destOrd="0" presId="urn:microsoft.com/office/officeart/2018/2/layout/IconVerticalSolidList"/>
    <dgm:cxn modelId="{239878B1-AFD4-47EF-AE13-680A596E7D74}" type="presParOf" srcId="{7CBB0F3B-81E6-4220-AA1B-B01870F289A0}" destId="{B1D58E96-C759-47F9-9A13-BB0B4BBF7342}" srcOrd="1" destOrd="0" presId="urn:microsoft.com/office/officeart/2018/2/layout/IconVerticalSolidList"/>
    <dgm:cxn modelId="{52F7D664-5139-4429-B475-0FA15A63A026}" type="presParOf" srcId="{7CBB0F3B-81E6-4220-AA1B-B01870F289A0}" destId="{44811D17-CBBB-403A-AA1E-0395B9400A2D}" srcOrd="2" destOrd="0" presId="urn:microsoft.com/office/officeart/2018/2/layout/IconVerticalSolidList"/>
    <dgm:cxn modelId="{AE286BF8-D97B-4704-AA36-993096EE5915}" type="presParOf" srcId="{44811D17-CBBB-403A-AA1E-0395B9400A2D}" destId="{C067003D-B547-4AB9-A336-F7516C3C92FB}" srcOrd="0" destOrd="0" presId="urn:microsoft.com/office/officeart/2018/2/layout/IconVerticalSolidList"/>
    <dgm:cxn modelId="{0989F898-2B2B-4E8B-BCC7-4952772FB853}" type="presParOf" srcId="{44811D17-CBBB-403A-AA1E-0395B9400A2D}" destId="{A43F8DAD-36C6-43AC-A802-128EF91CDF67}" srcOrd="1" destOrd="0" presId="urn:microsoft.com/office/officeart/2018/2/layout/IconVerticalSolidList"/>
    <dgm:cxn modelId="{E66741A4-31AD-4032-8131-4DC8BE3FA0CE}" type="presParOf" srcId="{44811D17-CBBB-403A-AA1E-0395B9400A2D}" destId="{90BABE14-FF49-4353-AA1B-2668D4AA2ED4}" srcOrd="2" destOrd="0" presId="urn:microsoft.com/office/officeart/2018/2/layout/IconVerticalSolidList"/>
    <dgm:cxn modelId="{83F551AA-400A-4FDA-8A73-F36E29CDDB4F}" type="presParOf" srcId="{44811D17-CBBB-403A-AA1E-0395B9400A2D}" destId="{38BF794E-3ADF-48EA-91EE-024A9FDABD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12238-AD0E-4777-8183-BD6726048A46}">
      <dsp:nvSpPr>
        <dsp:cNvPr id="0" name=""/>
        <dsp:cNvSpPr/>
      </dsp:nvSpPr>
      <dsp:spPr>
        <a:xfrm>
          <a:off x="0" y="0"/>
          <a:ext cx="7306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3594E-B555-426E-9235-576528988F69}">
      <dsp:nvSpPr>
        <dsp:cNvPr id="0" name=""/>
        <dsp:cNvSpPr/>
      </dsp:nvSpPr>
      <dsp:spPr>
        <a:xfrm>
          <a:off x="0" y="0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1-2-1 Support </a:t>
          </a:r>
          <a:endParaRPr lang="en-US" sz="2900" kern="1200"/>
        </a:p>
      </dsp:txBody>
      <dsp:txXfrm>
        <a:off x="0" y="0"/>
        <a:ext cx="7306056" cy="626363"/>
      </dsp:txXfrm>
    </dsp:sp>
    <dsp:sp modelId="{21CE091F-81D3-4346-9E8D-CFBF7286AB58}">
      <dsp:nvSpPr>
        <dsp:cNvPr id="0" name=""/>
        <dsp:cNvSpPr/>
      </dsp:nvSpPr>
      <dsp:spPr>
        <a:xfrm>
          <a:off x="0" y="626364"/>
          <a:ext cx="7306056" cy="0"/>
        </a:xfrm>
        <a:prstGeom prst="line">
          <a:avLst/>
        </a:prstGeom>
        <a:solidFill>
          <a:schemeClr val="accent2">
            <a:hueOff val="-1481287"/>
            <a:satOff val="-2915"/>
            <a:lumOff val="1821"/>
            <a:alphaOff val="0"/>
          </a:schemeClr>
        </a:solidFill>
        <a:ln w="19050" cap="flat" cmpd="sng" algn="ctr">
          <a:solidFill>
            <a:schemeClr val="accent2">
              <a:hueOff val="-1481287"/>
              <a:satOff val="-2915"/>
              <a:lumOff val="18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6A9DB-FA19-4FC9-AA64-BDC653CE923F}">
      <dsp:nvSpPr>
        <dsp:cNvPr id="0" name=""/>
        <dsp:cNvSpPr/>
      </dsp:nvSpPr>
      <dsp:spPr>
        <a:xfrm>
          <a:off x="0" y="626363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Referrals for Training </a:t>
          </a:r>
          <a:endParaRPr lang="en-US" sz="2900" kern="1200"/>
        </a:p>
      </dsp:txBody>
      <dsp:txXfrm>
        <a:off x="0" y="626363"/>
        <a:ext cx="7306056" cy="626363"/>
      </dsp:txXfrm>
    </dsp:sp>
    <dsp:sp modelId="{438A0FF3-6F1F-48F5-A3D9-2C832DA68297}">
      <dsp:nvSpPr>
        <dsp:cNvPr id="0" name=""/>
        <dsp:cNvSpPr/>
      </dsp:nvSpPr>
      <dsp:spPr>
        <a:xfrm>
          <a:off x="0" y="1252728"/>
          <a:ext cx="7306056" cy="0"/>
        </a:xfrm>
        <a:prstGeom prst="line">
          <a:avLst/>
        </a:prstGeom>
        <a:solidFill>
          <a:schemeClr val="accent2">
            <a:hueOff val="-2962574"/>
            <a:satOff val="-5831"/>
            <a:lumOff val="3641"/>
            <a:alphaOff val="0"/>
          </a:schemeClr>
        </a:solidFill>
        <a:ln w="19050" cap="flat" cmpd="sng" algn="ctr">
          <a:solidFill>
            <a:schemeClr val="accent2">
              <a:hueOff val="-2962574"/>
              <a:satOff val="-5831"/>
              <a:lumOff val="36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1817D-B39F-4846-AAFD-F2BD7D792323}">
      <dsp:nvSpPr>
        <dsp:cNvPr id="0" name=""/>
        <dsp:cNvSpPr/>
      </dsp:nvSpPr>
      <dsp:spPr>
        <a:xfrm>
          <a:off x="0" y="1252727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Volunteering internally and externally </a:t>
          </a:r>
          <a:endParaRPr lang="en-US" sz="2900" kern="1200"/>
        </a:p>
      </dsp:txBody>
      <dsp:txXfrm>
        <a:off x="0" y="1252727"/>
        <a:ext cx="7306056" cy="626363"/>
      </dsp:txXfrm>
    </dsp:sp>
    <dsp:sp modelId="{07256996-CB40-4607-B6A0-8EF1D1547313}">
      <dsp:nvSpPr>
        <dsp:cNvPr id="0" name=""/>
        <dsp:cNvSpPr/>
      </dsp:nvSpPr>
      <dsp:spPr>
        <a:xfrm>
          <a:off x="0" y="1879092"/>
          <a:ext cx="7306056" cy="0"/>
        </a:xfrm>
        <a:prstGeom prst="line">
          <a:avLst/>
        </a:prstGeom>
        <a:solidFill>
          <a:schemeClr val="accent2">
            <a:hueOff val="-4443860"/>
            <a:satOff val="-8746"/>
            <a:lumOff val="5462"/>
            <a:alphaOff val="0"/>
          </a:schemeClr>
        </a:solidFill>
        <a:ln w="19050" cap="flat" cmpd="sng" algn="ctr">
          <a:solidFill>
            <a:schemeClr val="accent2">
              <a:hueOff val="-4443860"/>
              <a:satOff val="-8746"/>
              <a:lumOff val="5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25772-7AEC-4392-AF0F-9A24F801D563}">
      <dsp:nvSpPr>
        <dsp:cNvPr id="0" name=""/>
        <dsp:cNvSpPr/>
      </dsp:nvSpPr>
      <dsp:spPr>
        <a:xfrm>
          <a:off x="0" y="1879091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Work Placements</a:t>
          </a:r>
          <a:endParaRPr lang="en-US" sz="2900" kern="1200"/>
        </a:p>
      </dsp:txBody>
      <dsp:txXfrm>
        <a:off x="0" y="1879091"/>
        <a:ext cx="7306056" cy="626363"/>
      </dsp:txXfrm>
    </dsp:sp>
    <dsp:sp modelId="{A4CE4794-40C7-4B37-86A1-80AB6082354F}">
      <dsp:nvSpPr>
        <dsp:cNvPr id="0" name=""/>
        <dsp:cNvSpPr/>
      </dsp:nvSpPr>
      <dsp:spPr>
        <a:xfrm>
          <a:off x="0" y="2505456"/>
          <a:ext cx="7306056" cy="0"/>
        </a:xfrm>
        <a:prstGeom prst="line">
          <a:avLst/>
        </a:prstGeom>
        <a:solidFill>
          <a:schemeClr val="accent2">
            <a:hueOff val="-5925147"/>
            <a:satOff val="-11662"/>
            <a:lumOff val="7283"/>
            <a:alphaOff val="0"/>
          </a:schemeClr>
        </a:solidFill>
        <a:ln w="19050" cap="flat" cmpd="sng" algn="ctr">
          <a:solidFill>
            <a:schemeClr val="accent2">
              <a:hueOff val="-5925147"/>
              <a:satOff val="-11662"/>
              <a:lumOff val="72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2C952-9189-490D-B285-315EC2415B20}">
      <dsp:nvSpPr>
        <dsp:cNvPr id="0" name=""/>
        <dsp:cNvSpPr/>
      </dsp:nvSpPr>
      <dsp:spPr>
        <a:xfrm>
          <a:off x="0" y="2505455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Internships </a:t>
          </a:r>
          <a:endParaRPr lang="en-US" sz="2900" kern="1200"/>
        </a:p>
      </dsp:txBody>
      <dsp:txXfrm>
        <a:off x="0" y="2505455"/>
        <a:ext cx="7306056" cy="626363"/>
      </dsp:txXfrm>
    </dsp:sp>
    <dsp:sp modelId="{62644CE1-5254-4894-9583-AD0F51A3F6FB}">
      <dsp:nvSpPr>
        <dsp:cNvPr id="0" name=""/>
        <dsp:cNvSpPr/>
      </dsp:nvSpPr>
      <dsp:spPr>
        <a:xfrm>
          <a:off x="0" y="3131820"/>
          <a:ext cx="7306056" cy="0"/>
        </a:xfrm>
        <a:prstGeom prst="line">
          <a:avLst/>
        </a:prstGeom>
        <a:solidFill>
          <a:schemeClr val="accent2">
            <a:hueOff val="-7406434"/>
            <a:satOff val="-14577"/>
            <a:lumOff val="9104"/>
            <a:alphaOff val="0"/>
          </a:schemeClr>
        </a:solidFill>
        <a:ln w="19050" cap="flat" cmpd="sng" algn="ctr">
          <a:solidFill>
            <a:schemeClr val="accent2">
              <a:hueOff val="-7406434"/>
              <a:satOff val="-14577"/>
              <a:lumOff val="9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FA6A1-5103-4A76-B8F6-0D1B4131D8E6}">
      <dsp:nvSpPr>
        <dsp:cNvPr id="0" name=""/>
        <dsp:cNvSpPr/>
      </dsp:nvSpPr>
      <dsp:spPr>
        <a:xfrm>
          <a:off x="0" y="3131819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Support in schools</a:t>
          </a:r>
          <a:endParaRPr lang="en-US" sz="2900" kern="1200"/>
        </a:p>
      </dsp:txBody>
      <dsp:txXfrm>
        <a:off x="0" y="3131819"/>
        <a:ext cx="7306056" cy="626363"/>
      </dsp:txXfrm>
    </dsp:sp>
    <dsp:sp modelId="{BE179506-CE01-41FD-B3FA-52499AA5523C}">
      <dsp:nvSpPr>
        <dsp:cNvPr id="0" name=""/>
        <dsp:cNvSpPr/>
      </dsp:nvSpPr>
      <dsp:spPr>
        <a:xfrm>
          <a:off x="0" y="3758184"/>
          <a:ext cx="7306056" cy="0"/>
        </a:xfrm>
        <a:prstGeom prst="line">
          <a:avLst/>
        </a:prstGeom>
        <a:solidFill>
          <a:schemeClr val="accent2">
            <a:hueOff val="-8887721"/>
            <a:satOff val="-17493"/>
            <a:lumOff val="10924"/>
            <a:alphaOff val="0"/>
          </a:schemeClr>
        </a:solidFill>
        <a:ln w="19050" cap="flat" cmpd="sng" algn="ctr">
          <a:solidFill>
            <a:schemeClr val="accent2">
              <a:hueOff val="-8887721"/>
              <a:satOff val="-17493"/>
              <a:lumOff val="109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38DF9-40B6-4FFF-ADA1-8D6C5E2C0455}">
      <dsp:nvSpPr>
        <dsp:cNvPr id="0" name=""/>
        <dsp:cNvSpPr/>
      </dsp:nvSpPr>
      <dsp:spPr>
        <a:xfrm>
          <a:off x="0" y="3758184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Localised Jobs Fairs </a:t>
          </a:r>
          <a:endParaRPr lang="en-US" sz="2900" kern="1200"/>
        </a:p>
      </dsp:txBody>
      <dsp:txXfrm>
        <a:off x="0" y="3758184"/>
        <a:ext cx="7306056" cy="626363"/>
      </dsp:txXfrm>
    </dsp:sp>
    <dsp:sp modelId="{41C58BA8-91DB-4675-890D-00DA23FEF3E8}">
      <dsp:nvSpPr>
        <dsp:cNvPr id="0" name=""/>
        <dsp:cNvSpPr/>
      </dsp:nvSpPr>
      <dsp:spPr>
        <a:xfrm>
          <a:off x="0" y="4384548"/>
          <a:ext cx="7306056" cy="0"/>
        </a:xfrm>
        <a:prstGeom prst="line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9050" cap="flat" cmpd="sng" algn="ctr">
          <a:solidFill>
            <a:schemeClr val="accent2">
              <a:hueOff val="-10369007"/>
              <a:satOff val="-20408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FFB64-50A8-4F55-BFE1-D7B9B335469D}">
      <dsp:nvSpPr>
        <dsp:cNvPr id="0" name=""/>
        <dsp:cNvSpPr/>
      </dsp:nvSpPr>
      <dsp:spPr>
        <a:xfrm>
          <a:off x="0" y="4384548"/>
          <a:ext cx="7306056" cy="62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Jobs Clubs</a:t>
          </a:r>
          <a:endParaRPr lang="en-US" sz="2900" kern="1200"/>
        </a:p>
      </dsp:txBody>
      <dsp:txXfrm>
        <a:off x="0" y="4384548"/>
        <a:ext cx="7306056" cy="626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711A-CE14-4941-8DD4-4112C8267F5E}">
      <dsp:nvSpPr>
        <dsp:cNvPr id="0" name=""/>
        <dsp:cNvSpPr/>
      </dsp:nvSpPr>
      <dsp:spPr>
        <a:xfrm>
          <a:off x="1480460" y="350893"/>
          <a:ext cx="1013354" cy="10133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E0F06-6846-426C-80FC-0FF103D0D1C9}">
      <dsp:nvSpPr>
        <dsp:cNvPr id="0" name=""/>
        <dsp:cNvSpPr/>
      </dsp:nvSpPr>
      <dsp:spPr>
        <a:xfrm>
          <a:off x="861187" y="1686848"/>
          <a:ext cx="22518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Being in the community </a:t>
          </a:r>
          <a:endParaRPr lang="en-US" sz="2400" kern="1200"/>
        </a:p>
      </dsp:txBody>
      <dsp:txXfrm>
        <a:off x="861187" y="1686848"/>
        <a:ext cx="2251899" cy="720000"/>
      </dsp:txXfrm>
    </dsp:sp>
    <dsp:sp modelId="{509242FF-1DDC-4277-9222-8D44428FBE50}">
      <dsp:nvSpPr>
        <dsp:cNvPr id="0" name=""/>
        <dsp:cNvSpPr/>
      </dsp:nvSpPr>
      <dsp:spPr>
        <a:xfrm>
          <a:off x="4126441" y="350893"/>
          <a:ext cx="1013354" cy="10133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D4402-6B5A-4E99-8833-220C013C745D}">
      <dsp:nvSpPr>
        <dsp:cNvPr id="0" name=""/>
        <dsp:cNvSpPr/>
      </dsp:nvSpPr>
      <dsp:spPr>
        <a:xfrm>
          <a:off x="3507169" y="1686848"/>
          <a:ext cx="22518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Flexibility in delivery</a:t>
          </a:r>
          <a:endParaRPr lang="en-US" sz="2400" kern="1200"/>
        </a:p>
      </dsp:txBody>
      <dsp:txXfrm>
        <a:off x="3507169" y="1686848"/>
        <a:ext cx="2251899" cy="720000"/>
      </dsp:txXfrm>
    </dsp:sp>
    <dsp:sp modelId="{380B9F2E-7E89-4933-9B5B-AA28A8D9B381}">
      <dsp:nvSpPr>
        <dsp:cNvPr id="0" name=""/>
        <dsp:cNvSpPr/>
      </dsp:nvSpPr>
      <dsp:spPr>
        <a:xfrm>
          <a:off x="1480460" y="2969823"/>
          <a:ext cx="1013354" cy="10133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29777-B05D-41C9-8B84-D41482F93FEF}">
      <dsp:nvSpPr>
        <dsp:cNvPr id="0" name=""/>
        <dsp:cNvSpPr/>
      </dsp:nvSpPr>
      <dsp:spPr>
        <a:xfrm>
          <a:off x="861187" y="4305778"/>
          <a:ext cx="22518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Building trust in the communities</a:t>
          </a:r>
          <a:endParaRPr lang="en-US" sz="2400" kern="1200"/>
        </a:p>
      </dsp:txBody>
      <dsp:txXfrm>
        <a:off x="861187" y="4305778"/>
        <a:ext cx="2251899" cy="720000"/>
      </dsp:txXfrm>
    </dsp:sp>
    <dsp:sp modelId="{5ADF1413-2EB3-49F3-8BCC-8B8F2B705195}">
      <dsp:nvSpPr>
        <dsp:cNvPr id="0" name=""/>
        <dsp:cNvSpPr/>
      </dsp:nvSpPr>
      <dsp:spPr>
        <a:xfrm>
          <a:off x="4126441" y="2969823"/>
          <a:ext cx="1013354" cy="10133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EAD1E-C76B-414B-8240-8FBBDA67D248}">
      <dsp:nvSpPr>
        <dsp:cNvPr id="0" name=""/>
        <dsp:cNvSpPr/>
      </dsp:nvSpPr>
      <dsp:spPr>
        <a:xfrm>
          <a:off x="3507169" y="4305778"/>
          <a:ext cx="225189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Each one teach one approach</a:t>
          </a:r>
          <a:endParaRPr lang="en-US" sz="2400" kern="1200"/>
        </a:p>
      </dsp:txBody>
      <dsp:txXfrm>
        <a:off x="3507169" y="4305778"/>
        <a:ext cx="225189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44A7-32FC-4953-B368-92AB56C1BC69}">
      <dsp:nvSpPr>
        <dsp:cNvPr id="0" name=""/>
        <dsp:cNvSpPr/>
      </dsp:nvSpPr>
      <dsp:spPr>
        <a:xfrm>
          <a:off x="0" y="619506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Partnership Building </a:t>
          </a:r>
          <a:endParaRPr lang="en-US" sz="2500" kern="1200"/>
        </a:p>
      </dsp:txBody>
      <dsp:txXfrm>
        <a:off x="0" y="619506"/>
        <a:ext cx="2068829" cy="1241298"/>
      </dsp:txXfrm>
    </dsp:sp>
    <dsp:sp modelId="{F3C92699-6F06-4567-9538-0261BE5ECE72}">
      <dsp:nvSpPr>
        <dsp:cNvPr id="0" name=""/>
        <dsp:cNvSpPr/>
      </dsp:nvSpPr>
      <dsp:spPr>
        <a:xfrm>
          <a:off x="2275712" y="619506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Varying age-appropriate support </a:t>
          </a:r>
          <a:endParaRPr lang="en-US" sz="2500" kern="1200"/>
        </a:p>
      </dsp:txBody>
      <dsp:txXfrm>
        <a:off x="2275712" y="619506"/>
        <a:ext cx="2068829" cy="1241298"/>
      </dsp:txXfrm>
    </dsp:sp>
    <dsp:sp modelId="{B43B5E07-7FC2-433C-91F0-7590F1F14CEC}">
      <dsp:nvSpPr>
        <dsp:cNvPr id="0" name=""/>
        <dsp:cNvSpPr/>
      </dsp:nvSpPr>
      <dsp:spPr>
        <a:xfrm>
          <a:off x="4551426" y="619506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Localised delivery </a:t>
          </a:r>
          <a:endParaRPr lang="en-US" sz="2500" kern="1200"/>
        </a:p>
      </dsp:txBody>
      <dsp:txXfrm>
        <a:off x="4551426" y="619506"/>
        <a:ext cx="2068829" cy="1241298"/>
      </dsp:txXfrm>
    </dsp:sp>
    <dsp:sp modelId="{3D57AE17-AA2B-4781-B6D4-83142756B439}">
      <dsp:nvSpPr>
        <dsp:cNvPr id="0" name=""/>
        <dsp:cNvSpPr/>
      </dsp:nvSpPr>
      <dsp:spPr>
        <a:xfrm>
          <a:off x="0" y="2067687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Incentivise - Vouchers</a:t>
          </a:r>
          <a:endParaRPr lang="en-US" sz="2500" kern="1200"/>
        </a:p>
      </dsp:txBody>
      <dsp:txXfrm>
        <a:off x="0" y="2067687"/>
        <a:ext cx="2068829" cy="1241298"/>
      </dsp:txXfrm>
    </dsp:sp>
    <dsp:sp modelId="{F4908A1B-FFD6-450B-A343-A68506BAFE39}">
      <dsp:nvSpPr>
        <dsp:cNvPr id="0" name=""/>
        <dsp:cNvSpPr/>
      </dsp:nvSpPr>
      <dsp:spPr>
        <a:xfrm>
          <a:off x="2275712" y="2067687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Closing a digital divide </a:t>
          </a:r>
          <a:endParaRPr lang="en-US" sz="2500" kern="1200"/>
        </a:p>
      </dsp:txBody>
      <dsp:txXfrm>
        <a:off x="2275712" y="2067687"/>
        <a:ext cx="2068829" cy="1241298"/>
      </dsp:txXfrm>
    </dsp:sp>
    <dsp:sp modelId="{FDCBA35D-CF91-4CE9-9008-23719EFB96AB}">
      <dsp:nvSpPr>
        <dsp:cNvPr id="0" name=""/>
        <dsp:cNvSpPr/>
      </dsp:nvSpPr>
      <dsp:spPr>
        <a:xfrm>
          <a:off x="4551426" y="2067687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Customer Voice </a:t>
          </a:r>
          <a:endParaRPr lang="en-US" sz="2500" kern="1200"/>
        </a:p>
      </dsp:txBody>
      <dsp:txXfrm>
        <a:off x="4551426" y="2067687"/>
        <a:ext cx="2068829" cy="1241298"/>
      </dsp:txXfrm>
    </dsp:sp>
    <dsp:sp modelId="{49B4C6A7-4B37-4E14-AC75-5756C4D30F7E}">
      <dsp:nvSpPr>
        <dsp:cNvPr id="0" name=""/>
        <dsp:cNvSpPr/>
      </dsp:nvSpPr>
      <dsp:spPr>
        <a:xfrm>
          <a:off x="2275712" y="3515868"/>
          <a:ext cx="2068829" cy="12412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Feedback </a:t>
          </a:r>
          <a:endParaRPr lang="en-US" sz="2500" kern="1200"/>
        </a:p>
      </dsp:txBody>
      <dsp:txXfrm>
        <a:off x="2275712" y="3515868"/>
        <a:ext cx="2068829" cy="124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04E9-62A3-4EFD-BF13-FC9EE29443C6}">
      <dsp:nvSpPr>
        <dsp:cNvPr id="0" name=""/>
        <dsp:cNvSpPr/>
      </dsp:nvSpPr>
      <dsp:spPr>
        <a:xfrm>
          <a:off x="0" y="1736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D40CC-FE4F-4C7A-8BA2-42FC7C8B3D83}">
      <dsp:nvSpPr>
        <dsp:cNvPr id="0" name=""/>
        <dsp:cNvSpPr/>
      </dsp:nvSpPr>
      <dsp:spPr>
        <a:xfrm>
          <a:off x="223810" y="168207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B4CF1-4A88-4236-9F5A-2119CADA39A8}">
      <dsp:nvSpPr>
        <dsp:cNvPr id="0" name=""/>
        <dsp:cNvSpPr/>
      </dsp:nvSpPr>
      <dsp:spPr>
        <a:xfrm>
          <a:off x="854549" y="1736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Rapport in the community </a:t>
          </a:r>
          <a:endParaRPr lang="en-US" sz="1900" kern="1200"/>
        </a:p>
      </dsp:txBody>
      <dsp:txXfrm>
        <a:off x="854549" y="1736"/>
        <a:ext cx="5299362" cy="739869"/>
      </dsp:txXfrm>
    </dsp:sp>
    <dsp:sp modelId="{DE91529C-C177-460E-9652-65355A451A2B}">
      <dsp:nvSpPr>
        <dsp:cNvPr id="0" name=""/>
        <dsp:cNvSpPr/>
      </dsp:nvSpPr>
      <dsp:spPr>
        <a:xfrm>
          <a:off x="0" y="926573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60552-1D1B-4C39-807E-96440A680977}">
      <dsp:nvSpPr>
        <dsp:cNvPr id="0" name=""/>
        <dsp:cNvSpPr/>
      </dsp:nvSpPr>
      <dsp:spPr>
        <a:xfrm>
          <a:off x="223810" y="1093044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2689C-8D0E-4EC3-AB42-FBA155C99718}">
      <dsp:nvSpPr>
        <dsp:cNvPr id="0" name=""/>
        <dsp:cNvSpPr/>
      </dsp:nvSpPr>
      <dsp:spPr>
        <a:xfrm>
          <a:off x="854549" y="926573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Delivering on what has been promised </a:t>
          </a:r>
          <a:endParaRPr lang="en-US" sz="1900" kern="1200"/>
        </a:p>
      </dsp:txBody>
      <dsp:txXfrm>
        <a:off x="854549" y="926573"/>
        <a:ext cx="5299362" cy="739869"/>
      </dsp:txXfrm>
    </dsp:sp>
    <dsp:sp modelId="{D4155906-05DC-4294-BEC4-00A2ECAD4033}">
      <dsp:nvSpPr>
        <dsp:cNvPr id="0" name=""/>
        <dsp:cNvSpPr/>
      </dsp:nvSpPr>
      <dsp:spPr>
        <a:xfrm>
          <a:off x="0" y="1851410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535D1-6C38-420F-A4D8-D7E6E40534CA}">
      <dsp:nvSpPr>
        <dsp:cNvPr id="0" name=""/>
        <dsp:cNvSpPr/>
      </dsp:nvSpPr>
      <dsp:spPr>
        <a:xfrm>
          <a:off x="223810" y="2017881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C075F-A516-45EF-9DD7-A359A01887BE}">
      <dsp:nvSpPr>
        <dsp:cNvPr id="0" name=""/>
        <dsp:cNvSpPr/>
      </dsp:nvSpPr>
      <dsp:spPr>
        <a:xfrm>
          <a:off x="854549" y="1851410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Collaboration </a:t>
          </a:r>
          <a:endParaRPr lang="en-US" sz="1900" kern="1200"/>
        </a:p>
      </dsp:txBody>
      <dsp:txXfrm>
        <a:off x="854549" y="1851410"/>
        <a:ext cx="5299362" cy="739869"/>
      </dsp:txXfrm>
    </dsp:sp>
    <dsp:sp modelId="{367D9961-2B45-4183-AD12-75FC032544AA}">
      <dsp:nvSpPr>
        <dsp:cNvPr id="0" name=""/>
        <dsp:cNvSpPr/>
      </dsp:nvSpPr>
      <dsp:spPr>
        <a:xfrm>
          <a:off x="0" y="2776247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7B3F4-9AA6-4D85-9276-1252934BCFA4}">
      <dsp:nvSpPr>
        <dsp:cNvPr id="0" name=""/>
        <dsp:cNvSpPr/>
      </dsp:nvSpPr>
      <dsp:spPr>
        <a:xfrm>
          <a:off x="223810" y="2942718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42B02-E92F-42D5-8CDE-A9E7B109FBC2}">
      <dsp:nvSpPr>
        <dsp:cNvPr id="0" name=""/>
        <dsp:cNvSpPr/>
      </dsp:nvSpPr>
      <dsp:spPr>
        <a:xfrm>
          <a:off x="854549" y="2776247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Flexible </a:t>
          </a:r>
          <a:endParaRPr lang="en-US" sz="1900" kern="1200"/>
        </a:p>
      </dsp:txBody>
      <dsp:txXfrm>
        <a:off x="854549" y="2776247"/>
        <a:ext cx="5299362" cy="739869"/>
      </dsp:txXfrm>
    </dsp:sp>
    <dsp:sp modelId="{8E5CB5CA-B357-4228-A274-F9F9E9BEC6CA}">
      <dsp:nvSpPr>
        <dsp:cNvPr id="0" name=""/>
        <dsp:cNvSpPr/>
      </dsp:nvSpPr>
      <dsp:spPr>
        <a:xfrm>
          <a:off x="0" y="3701084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784E8-E2A1-4596-AE64-58BA02C40D15}">
      <dsp:nvSpPr>
        <dsp:cNvPr id="0" name=""/>
        <dsp:cNvSpPr/>
      </dsp:nvSpPr>
      <dsp:spPr>
        <a:xfrm>
          <a:off x="223810" y="3867555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5D46-D875-4DB9-8EDC-6EA74C9EFBC0}">
      <dsp:nvSpPr>
        <dsp:cNvPr id="0" name=""/>
        <dsp:cNvSpPr/>
      </dsp:nvSpPr>
      <dsp:spPr>
        <a:xfrm>
          <a:off x="854549" y="3701084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Supporting community groups offering training and learning opportunities </a:t>
          </a:r>
          <a:endParaRPr lang="en-US" sz="1900" kern="1200"/>
        </a:p>
      </dsp:txBody>
      <dsp:txXfrm>
        <a:off x="854549" y="3701084"/>
        <a:ext cx="5299362" cy="739869"/>
      </dsp:txXfrm>
    </dsp:sp>
    <dsp:sp modelId="{38B6FB5C-7580-4513-A4E0-F80BE8BD2A41}">
      <dsp:nvSpPr>
        <dsp:cNvPr id="0" name=""/>
        <dsp:cNvSpPr/>
      </dsp:nvSpPr>
      <dsp:spPr>
        <a:xfrm>
          <a:off x="0" y="4625921"/>
          <a:ext cx="6153912" cy="7398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739D-699A-443C-A5CB-80F0F298B84B}">
      <dsp:nvSpPr>
        <dsp:cNvPr id="0" name=""/>
        <dsp:cNvSpPr/>
      </dsp:nvSpPr>
      <dsp:spPr>
        <a:xfrm>
          <a:off x="223810" y="4792392"/>
          <a:ext cx="406928" cy="40692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5F59D-9714-45CA-A27A-2F2048AC91E1}">
      <dsp:nvSpPr>
        <dsp:cNvPr id="0" name=""/>
        <dsp:cNvSpPr/>
      </dsp:nvSpPr>
      <dsp:spPr>
        <a:xfrm>
          <a:off x="854549" y="4625921"/>
          <a:ext cx="5299362" cy="73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03" tIns="78303" rIns="78303" bIns="7830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Open door policy</a:t>
          </a:r>
          <a:endParaRPr lang="en-US" sz="1900" kern="1200"/>
        </a:p>
      </dsp:txBody>
      <dsp:txXfrm>
        <a:off x="854549" y="4625921"/>
        <a:ext cx="5299362" cy="739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647C-FC7B-4BBB-8F0B-D22C253F4C77}">
      <dsp:nvSpPr>
        <dsp:cNvPr id="0" name=""/>
        <dsp:cNvSpPr/>
      </dsp:nvSpPr>
      <dsp:spPr>
        <a:xfrm>
          <a:off x="0" y="653796"/>
          <a:ext cx="10977676" cy="12070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F9CA5-2EFC-45FD-BB9A-E26EAECEC235}">
      <dsp:nvSpPr>
        <dsp:cNvPr id="0" name=""/>
        <dsp:cNvSpPr/>
      </dsp:nvSpPr>
      <dsp:spPr>
        <a:xfrm>
          <a:off x="365120" y="925373"/>
          <a:ext cx="663854" cy="6638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04849-FC26-47C6-8396-4A460EA580EA}">
      <dsp:nvSpPr>
        <dsp:cNvPr id="0" name=""/>
        <dsp:cNvSpPr/>
      </dsp:nvSpPr>
      <dsp:spPr>
        <a:xfrm>
          <a:off x="1394094" y="653796"/>
          <a:ext cx="9583581" cy="1207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27742" rIns="127742" bIns="127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We must meet people where they are</a:t>
          </a:r>
          <a:endParaRPr lang="en-US" sz="2500" kern="1200"/>
        </a:p>
      </dsp:txBody>
      <dsp:txXfrm>
        <a:off x="1394094" y="653796"/>
        <a:ext cx="9583581" cy="1207008"/>
      </dsp:txXfrm>
    </dsp:sp>
    <dsp:sp modelId="{C067003D-B547-4AB9-A336-F7516C3C92FB}">
      <dsp:nvSpPr>
        <dsp:cNvPr id="0" name=""/>
        <dsp:cNvSpPr/>
      </dsp:nvSpPr>
      <dsp:spPr>
        <a:xfrm>
          <a:off x="0" y="2162556"/>
          <a:ext cx="10977676" cy="12070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F8DAD-36C6-43AC-A802-128EF91CDF67}">
      <dsp:nvSpPr>
        <dsp:cNvPr id="0" name=""/>
        <dsp:cNvSpPr/>
      </dsp:nvSpPr>
      <dsp:spPr>
        <a:xfrm>
          <a:off x="365120" y="2434133"/>
          <a:ext cx="663854" cy="66385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794E-3ADF-48EA-91EE-024A9FDABD84}">
      <dsp:nvSpPr>
        <dsp:cNvPr id="0" name=""/>
        <dsp:cNvSpPr/>
      </dsp:nvSpPr>
      <dsp:spPr>
        <a:xfrm>
          <a:off x="1394094" y="2162556"/>
          <a:ext cx="9583581" cy="1207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42" tIns="127742" rIns="127742" bIns="12774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In homes, communities, everyday life</a:t>
          </a:r>
          <a:endParaRPr lang="en-US" sz="2500" kern="1200"/>
        </a:p>
      </dsp:txBody>
      <dsp:txXfrm>
        <a:off x="1394094" y="2162556"/>
        <a:ext cx="9583581" cy="120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8F13-40AF-4D14-9968-673A4856DE4E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643F-167B-48BD-A26B-4324D2F02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24452-241C-4FBC-8E30-B37541D6B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8A6E-BFB9-355C-C7BC-6C707A43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3BEA8-D111-4554-9B44-11A6BE40B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36A8A-1673-B347-DD03-E1B83867B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14E21-BED9-629C-51CA-95CFE4120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24452-241C-4FBC-8E30-B37541D6B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0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626BC-848A-3FC4-CE1E-4537DA9A4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7546F-9D0B-7CE2-873A-4080257A6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2289C-380D-B05D-5AEC-81554263F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461E-E806-8B5A-E335-09BE8DF8A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24452-241C-4FBC-8E30-B37541D6B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#1 for the biggest increase in new homes completions 2024-2025: Inside Housing’s Builders Survey</a:t>
            </a:r>
          </a:p>
          <a:p>
            <a:r>
              <a:rPr lang="en-GB" dirty="0"/>
              <a:t>Positive G1 V2 C1 grading by the Regulator of Social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2FC-ECAC-4C77-B557-A7ACF69D208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2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Health Spot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2FC-ECAC-4C77-B557-A7ACF69D20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4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3EBF0-73F6-4BC6-8A57-9CD5CBE25B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8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0DF71-D043-0AC6-7D60-85D6238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8F524-2302-B2A8-B029-7EE1217DA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613DC-A57A-804F-1AA0-56D7FDBE3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61C4-0D9A-74C6-66B6-4CD0DA641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24452-241C-4FBC-8E30-B37541D6B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724452-241C-4FBC-8E30-B37541D6B8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7.sv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5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7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0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2.sv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11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590602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359319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7152321-E96A-1ACE-D33B-F30F9A751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38C269-30DD-C48E-567E-58C0F0A106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1870974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A5401E23-1083-6BF5-7C64-B033795A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17152321-E96A-1ACE-D33B-F30F9A751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38C269-30DD-C48E-567E-58C0F0A106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164841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C5BCAB3-84F6-CC62-D1E2-F93E0D27A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8D92ED0-ED3F-B2C9-3C97-2E8911C3B3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7930959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2C5BCAB3-84F6-CC62-D1E2-F93E0D27A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8D92ED0-ED3F-B2C9-3C97-2E8911C3B3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7B862C78-99A3-178A-D4A8-122C4A651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26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26C3392-5BBC-CEC1-BEBD-B33DE927A1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16E970-AEEE-DCD2-A198-BDEE3EB897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514431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626C3392-5BBC-CEC1-BEBD-B33DE927A1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516E970-AEEE-DCD2-A198-BDEE3EB897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7CA0BFA7-B920-10FF-6B35-CF5CC5AF9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7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D99A03B-A1C5-2045-A93F-CE92785933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233C1A-0AD0-304D-1155-589C701475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62290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8D99A03B-A1C5-2045-A93F-CE92785933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233C1A-0AD0-304D-1155-589C701475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D74321F2-3463-43FA-7D17-D1FD7A386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88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A5B1345-52B4-EBEB-D9B0-53BBA4179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4481C6-52B5-DCB9-6700-1495C7B4AE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13869229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6A5B1345-52B4-EBEB-D9B0-53BBA4179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4481C6-52B5-DCB9-6700-1495C7B4AE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E6237EB4-81A5-3B16-C5E9-0EC29ACD9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16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, Picture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A7DD96-534A-FDF9-4159-EB6E227C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1761D6-C483-82BF-2CB6-D57B1FB118D8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01D3A641-5393-F796-5131-7B2538927F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8B2E5F5-B177-A977-F3DB-EB67B137C0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3273760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, Picture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DD96-534A-FDF9-4159-EB6E227C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1761D6-C483-82BF-2CB6-D57B1FB118D8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01D3A641-5393-F796-5131-7B2538927F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4" y="1709531"/>
            <a:ext cx="5116333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in one column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8B2E5F5-B177-A977-F3DB-EB67B137C0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4206" y="1709531"/>
            <a:ext cx="5879600" cy="3467587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r>
              <a:rPr lang="en-US" dirty="0"/>
              <a:t>Insert picture or chart</a:t>
            </a:r>
          </a:p>
        </p:txBody>
      </p:sp>
      <p:pic>
        <p:nvPicPr>
          <p:cNvPr id="6" name="Picture 5" descr="A black and orange logo&#10;&#10;AI-generated content may be incorrect.">
            <a:extLst>
              <a:ext uri="{FF2B5EF4-FFF2-40B4-BE49-F238E27FC236}">
                <a16:creationId xmlns:a16="http://schemas.microsoft.com/office/drawing/2014/main" id="{C1AD3B33-F5C6-D3F1-6D71-2589930A0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9224" y="5871992"/>
            <a:ext cx="3446685" cy="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45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003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99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790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666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67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video title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AF87B-0303-2E99-8208-17AA35D15E59}"/>
              </a:ext>
            </a:extLst>
          </p:cNvPr>
          <p:cNvSpPr/>
          <p:nvPr userDrawn="1"/>
        </p:nvSpPr>
        <p:spPr>
          <a:xfrm flipH="1">
            <a:off x="0" y="5509152"/>
            <a:ext cx="3122790" cy="1348848"/>
          </a:xfrm>
          <a:custGeom>
            <a:avLst/>
            <a:gdLst>
              <a:gd name="connsiteX0" fmla="*/ 0 w 3122790"/>
              <a:gd name="connsiteY0" fmla="*/ 0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  <a:gd name="connsiteX4" fmla="*/ 0 w 3122790"/>
              <a:gd name="connsiteY4" fmla="*/ 0 h 1348848"/>
              <a:gd name="connsiteX0" fmla="*/ 0 w 3122790"/>
              <a:gd name="connsiteY0" fmla="*/ 1348848 h 1348848"/>
              <a:gd name="connsiteX1" fmla="*/ 3122790 w 3122790"/>
              <a:gd name="connsiteY1" fmla="*/ 0 h 1348848"/>
              <a:gd name="connsiteX2" fmla="*/ 3122790 w 3122790"/>
              <a:gd name="connsiteY2" fmla="*/ 1348848 h 1348848"/>
              <a:gd name="connsiteX3" fmla="*/ 0 w 3122790"/>
              <a:gd name="connsiteY3" fmla="*/ 1348848 h 13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2790" h="1348848">
                <a:moveTo>
                  <a:pt x="0" y="1348848"/>
                </a:moveTo>
                <a:lnTo>
                  <a:pt x="3122790" y="0"/>
                </a:lnTo>
                <a:lnTo>
                  <a:pt x="3122790" y="1348848"/>
                </a:lnTo>
                <a:lnTo>
                  <a:pt x="0" y="13488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1D71ADC1-F7C6-6A08-DF9E-8D6012974A12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577975" y="1519845"/>
            <a:ext cx="9036050" cy="417675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algn="ctr"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video</a:t>
            </a:r>
          </a:p>
        </p:txBody>
      </p:sp>
      <p:pic>
        <p:nvPicPr>
          <p:cNvPr id="10" name="Picture 9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F62F7FF-8469-FAC1-A1BD-46F22D92A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2BA1-B4E6-393E-1898-49CB8BA55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2" y="3763153"/>
            <a:ext cx="5647334" cy="2105439"/>
          </a:xfrm>
        </p:spPr>
        <p:txBody>
          <a:bodyPr anchor="t">
            <a:normAutofit/>
          </a:bodyPr>
          <a:lstStyle>
            <a:lvl1pPr algn="l">
              <a:defRPr sz="5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A02A2-E6D5-D886-4B56-F2027DC33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162" y="5868592"/>
            <a:ext cx="8171078" cy="625474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CCD35A-35A8-912B-D89E-5B5709218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7163" y="1038658"/>
            <a:ext cx="3781957" cy="62189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182562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D17C16B-7DD2-8EAB-7520-49BB86525E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4114" y="0"/>
            <a:ext cx="8877886" cy="6858000"/>
          </a:xfrm>
          <a:custGeom>
            <a:avLst/>
            <a:gdLst>
              <a:gd name="connsiteX0" fmla="*/ 3435706 w 8877886"/>
              <a:gd name="connsiteY0" fmla="*/ 0 h 6858000"/>
              <a:gd name="connsiteX1" fmla="*/ 8877886 w 8877886"/>
              <a:gd name="connsiteY1" fmla="*/ 0 h 6858000"/>
              <a:gd name="connsiteX2" fmla="*/ 8877886 w 8877886"/>
              <a:gd name="connsiteY2" fmla="*/ 6858000 h 6858000"/>
              <a:gd name="connsiteX3" fmla="*/ 6663313 w 8877886"/>
              <a:gd name="connsiteY3" fmla="*/ 6858000 h 6858000"/>
              <a:gd name="connsiteX4" fmla="*/ 6193580 w 8877886"/>
              <a:gd name="connsiteY4" fmla="*/ 6609706 h 6858000"/>
              <a:gd name="connsiteX5" fmla="*/ 5549729 w 8877886"/>
              <a:gd name="connsiteY5" fmla="*/ 6252949 h 6858000"/>
              <a:gd name="connsiteX6" fmla="*/ 0 w 8877886"/>
              <a:gd name="connsiteY6" fmla="*/ 2482747 h 6858000"/>
              <a:gd name="connsiteX7" fmla="*/ 2759447 w 8877886"/>
              <a:gd name="connsiteY7" fmla="*/ 4501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7886" h="6858000">
                <a:moveTo>
                  <a:pt x="3435706" y="0"/>
                </a:moveTo>
                <a:lnTo>
                  <a:pt x="8877886" y="0"/>
                </a:lnTo>
                <a:lnTo>
                  <a:pt x="8877886" y="6858000"/>
                </a:lnTo>
                <a:lnTo>
                  <a:pt x="6663313" y="6858000"/>
                </a:lnTo>
                <a:lnTo>
                  <a:pt x="6193580" y="6609706"/>
                </a:lnTo>
                <a:cubicBezTo>
                  <a:pt x="5978650" y="6493361"/>
                  <a:pt x="5764025" y="6374439"/>
                  <a:pt x="5549729" y="6252949"/>
                </a:cubicBezTo>
                <a:cubicBezTo>
                  <a:pt x="3681890" y="5193941"/>
                  <a:pt x="1827380" y="3933583"/>
                  <a:pt x="0" y="2482747"/>
                </a:cubicBezTo>
                <a:cubicBezTo>
                  <a:pt x="913446" y="1757319"/>
                  <a:pt x="1833918" y="1079267"/>
                  <a:pt x="2759447" y="4501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52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946B-5E17-1AE2-31CC-B72C01DE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355600" indent="-174625">
              <a:defRPr/>
            </a:lvl3pPr>
            <a:lvl4pPr marL="536575" indent="-180975">
              <a:defRPr/>
            </a:lvl4pPr>
            <a:lvl5pPr marL="719138" indent="-182563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3F756BC3-036E-BF6A-3CB2-EC2071E338E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1021" t="90216" r="18650"/>
          <a:stretch>
            <a:fillRect/>
          </a:stretch>
        </p:blipFill>
        <p:spPr>
          <a:xfrm>
            <a:off x="0" y="0"/>
            <a:ext cx="12192000" cy="2370125"/>
          </a:xfrm>
          <a:custGeom>
            <a:avLst/>
            <a:gdLst>
              <a:gd name="connsiteX0" fmla="*/ 0 w 12192000"/>
              <a:gd name="connsiteY0" fmla="*/ 0 h 2370125"/>
              <a:gd name="connsiteX1" fmla="*/ 12192000 w 12192000"/>
              <a:gd name="connsiteY1" fmla="*/ 0 h 2370125"/>
              <a:gd name="connsiteX2" fmla="*/ 12192000 w 12192000"/>
              <a:gd name="connsiteY2" fmla="*/ 2370125 h 2370125"/>
              <a:gd name="connsiteX3" fmla="*/ 0 w 12192000"/>
              <a:gd name="connsiteY3" fmla="*/ 2370125 h 23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70125">
                <a:moveTo>
                  <a:pt x="0" y="0"/>
                </a:moveTo>
                <a:lnTo>
                  <a:pt x="12192000" y="0"/>
                </a:lnTo>
                <a:lnTo>
                  <a:pt x="12192000" y="2370125"/>
                </a:lnTo>
                <a:lnTo>
                  <a:pt x="0" y="23701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946B-5E17-1AE2-31CC-B72C01DE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180975" indent="-180975">
              <a:defRPr/>
            </a:lvl2pPr>
            <a:lvl3pPr marL="360363" indent="-179388">
              <a:defRPr/>
            </a:lvl3pPr>
            <a:lvl4pPr marL="536575" indent="-180975">
              <a:defRPr/>
            </a:lvl4pPr>
            <a:lvl5pPr marL="719138" indent="-182563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58DB611D-03A8-1BAA-483F-1BE9B7E121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918" t="35410" r="18518" b="48543"/>
          <a:stretch>
            <a:fillRect/>
          </a:stretch>
        </p:blipFill>
        <p:spPr>
          <a:xfrm>
            <a:off x="7957226" y="1"/>
            <a:ext cx="4234774" cy="6857142"/>
          </a:xfrm>
          <a:custGeom>
            <a:avLst/>
            <a:gdLst>
              <a:gd name="connsiteX0" fmla="*/ 0 w 4234774"/>
              <a:gd name="connsiteY0" fmla="*/ 0 h 6857142"/>
              <a:gd name="connsiteX1" fmla="*/ 4234774 w 4234774"/>
              <a:gd name="connsiteY1" fmla="*/ 0 h 6857142"/>
              <a:gd name="connsiteX2" fmla="*/ 4234774 w 4234774"/>
              <a:gd name="connsiteY2" fmla="*/ 6857142 h 6857142"/>
              <a:gd name="connsiteX3" fmla="*/ 0 w 4234774"/>
              <a:gd name="connsiteY3" fmla="*/ 6857142 h 685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4774" h="6857142">
                <a:moveTo>
                  <a:pt x="0" y="0"/>
                </a:moveTo>
                <a:lnTo>
                  <a:pt x="4234774" y="0"/>
                </a:lnTo>
                <a:lnTo>
                  <a:pt x="4234774" y="6857142"/>
                </a:lnTo>
                <a:lnTo>
                  <a:pt x="0" y="685714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8307627" cy="1244220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1DA4B-DAEB-439F-95EF-52E07EAA4E3F}" type="datetimeFigureOut">
              <a:rPr lang="en-GB" smtClean="0"/>
              <a:pPr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09B0D-28D4-4734-8669-121F668E24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1EED4A-0756-5430-F17E-8D70C055B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162" y="2399386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D068F7-2FBC-F7D2-9B28-5C11509802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5951" y="2399386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684DF1B-7AA7-1741-CB01-9BB92C0806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4740" y="2399386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C2BCA1-81BB-C407-90FB-20D7F91F4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162" y="3694814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338FD3-7284-540E-5527-8708E336DF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5951" y="3694814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29FED87-6B61-395A-904E-279EA07911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4740" y="3694814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43055EF-1DAF-4830-8CE8-643F7D1850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162" y="4990242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86A7D1C-79AC-A7E2-8651-325AFE47D8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5951" y="4990242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083837B-9ADE-E209-8C22-36CD8D468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4740" y="4990242"/>
            <a:ext cx="2670049" cy="12442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GB" dirty="0"/>
              <a:t>#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104897-DAA7-8128-2AD3-984CF180CA1F}"/>
              </a:ext>
            </a:extLst>
          </p:cNvPr>
          <p:cNvSpPr txBox="1"/>
          <p:nvPr userDrawn="1"/>
        </p:nvSpPr>
        <p:spPr>
          <a:xfrm>
            <a:off x="9451240" y="321869"/>
            <a:ext cx="22677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>
                <a:solidFill>
                  <a:schemeClr val="bg1"/>
                </a:solidFill>
              </a:rPr>
              <a:t>peabody.org.uk</a:t>
            </a:r>
          </a:p>
        </p:txBody>
      </p:sp>
    </p:spTree>
    <p:extLst>
      <p:ext uri="{BB962C8B-B14F-4D97-AF65-F5344CB8AC3E}">
        <p14:creationId xmlns:p14="http://schemas.microsoft.com/office/powerpoint/2010/main" val="20975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4618832-96A9-A5E1-DC09-EAD739CF2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7085" t="57902" r="9692" b="25313"/>
          <a:stretch>
            <a:fillRect/>
          </a:stretch>
        </p:blipFill>
        <p:spPr>
          <a:xfrm>
            <a:off x="6789906" y="1"/>
            <a:ext cx="5402094" cy="6857143"/>
          </a:xfrm>
          <a:custGeom>
            <a:avLst/>
            <a:gdLst>
              <a:gd name="connsiteX0" fmla="*/ 0 w 5402094"/>
              <a:gd name="connsiteY0" fmla="*/ 0 h 6857143"/>
              <a:gd name="connsiteX1" fmla="*/ 5402094 w 5402094"/>
              <a:gd name="connsiteY1" fmla="*/ 0 h 6857143"/>
              <a:gd name="connsiteX2" fmla="*/ 5402094 w 5402094"/>
              <a:gd name="connsiteY2" fmla="*/ 6857143 h 6857143"/>
              <a:gd name="connsiteX3" fmla="*/ 0 w 5402094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094" h="6857143">
                <a:moveTo>
                  <a:pt x="0" y="0"/>
                </a:moveTo>
                <a:lnTo>
                  <a:pt x="5402094" y="0"/>
                </a:lnTo>
                <a:lnTo>
                  <a:pt x="5402094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946B-5E17-1AE2-31CC-B72C01DE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2" y="2304288"/>
            <a:ext cx="5281574" cy="3994100"/>
          </a:xfrm>
          <a:solidFill>
            <a:srgbClr val="E1EEC2"/>
          </a:solidFill>
        </p:spPr>
        <p:txBody>
          <a:bodyPr lIns="324000" tIns="324000" rIns="324000" bIns="7200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buNone/>
              <a:defRPr/>
            </a:lvl2pPr>
            <a:lvl3pPr marL="182563" indent="-182563">
              <a:spcBef>
                <a:spcPts val="1200"/>
              </a:spcBef>
              <a:defRPr/>
            </a:lvl3pPr>
            <a:lvl4pPr marL="358775" indent="-176213">
              <a:spcBef>
                <a:spcPts val="1200"/>
              </a:spcBef>
              <a:defRPr/>
            </a:lvl4pPr>
            <a:lvl5pPr marL="541338" indent="-182563">
              <a:spcBef>
                <a:spcPts val="12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1DA4B-DAEB-439F-95EF-52E07EAA4E3F}" type="datetimeFigureOut">
              <a:rPr lang="en-GB" smtClean="0"/>
              <a:pPr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09B0D-28D4-4734-8669-121F668E24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5559D0-4575-F3DD-D25E-20C9CB036E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266" y="2304288"/>
            <a:ext cx="5281574" cy="3994100"/>
          </a:xfrm>
          <a:solidFill>
            <a:schemeClr val="accent2"/>
          </a:solidFill>
        </p:spPr>
        <p:txBody>
          <a:bodyPr lIns="324000" tIns="324000" rIns="324000" bIns="7200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182563" indent="-182563"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 marL="358775" indent="-176213"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 marL="541338" indent="-182563"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9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4618832-96A9-A5E1-DC09-EAD739CF2D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77085" t="57902" r="9692" b="25313"/>
          <a:stretch>
            <a:fillRect/>
          </a:stretch>
        </p:blipFill>
        <p:spPr>
          <a:xfrm>
            <a:off x="6789906" y="1"/>
            <a:ext cx="5402094" cy="6857143"/>
          </a:xfrm>
          <a:custGeom>
            <a:avLst/>
            <a:gdLst>
              <a:gd name="connsiteX0" fmla="*/ 0 w 5402094"/>
              <a:gd name="connsiteY0" fmla="*/ 0 h 6857143"/>
              <a:gd name="connsiteX1" fmla="*/ 5402094 w 5402094"/>
              <a:gd name="connsiteY1" fmla="*/ 0 h 6857143"/>
              <a:gd name="connsiteX2" fmla="*/ 5402094 w 5402094"/>
              <a:gd name="connsiteY2" fmla="*/ 6857143 h 6857143"/>
              <a:gd name="connsiteX3" fmla="*/ 0 w 5402094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094" h="6857143">
                <a:moveTo>
                  <a:pt x="0" y="0"/>
                </a:moveTo>
                <a:lnTo>
                  <a:pt x="5402094" y="0"/>
                </a:lnTo>
                <a:lnTo>
                  <a:pt x="5402094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946B-5E17-1AE2-31CC-B72C01DE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2" y="2304288"/>
            <a:ext cx="5281574" cy="3994100"/>
          </a:xfrm>
          <a:noFill/>
        </p:spPr>
        <p:txBody>
          <a:bodyPr lIns="324000" tIns="324000" rIns="324000" bIns="7200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buNone/>
              <a:defRPr/>
            </a:lvl2pPr>
            <a:lvl3pPr marL="182563" indent="-182563">
              <a:spcBef>
                <a:spcPts val="1200"/>
              </a:spcBef>
              <a:defRPr/>
            </a:lvl3pPr>
            <a:lvl4pPr marL="358775" indent="-176213">
              <a:spcBef>
                <a:spcPts val="1200"/>
              </a:spcBef>
              <a:defRPr/>
            </a:lvl4pPr>
            <a:lvl5pPr marL="541338" indent="-182563">
              <a:spcBef>
                <a:spcPts val="120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91DA4B-DAEB-439F-95EF-52E07EAA4E3F}" type="datetimeFigureOut">
              <a:rPr lang="en-GB" smtClean="0"/>
              <a:pPr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09B0D-28D4-4734-8669-121F668E24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5559D0-4575-F3DD-D25E-20C9CB036E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3266" y="2304288"/>
            <a:ext cx="5281574" cy="3994100"/>
          </a:xfrm>
          <a:solidFill>
            <a:schemeClr val="accent2"/>
          </a:solidFill>
        </p:spPr>
        <p:txBody>
          <a:bodyPr lIns="324000" tIns="324000" rIns="324000" bIns="7200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2"/>
                </a:solidFill>
              </a:defRPr>
            </a:lvl1pPr>
            <a:lvl2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182563" indent="-182563"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 marL="358775" indent="-176213"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 marL="541338" indent="-182563"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2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-form: Shape 25">
            <a:extLst>
              <a:ext uri="{FF2B5EF4-FFF2-40B4-BE49-F238E27FC236}">
                <a16:creationId xmlns:a16="http://schemas.microsoft.com/office/drawing/2014/main" id="{CE7A3AAE-A80F-4C98-7B81-0EF3A8F70E60}"/>
              </a:ext>
            </a:extLst>
          </p:cNvPr>
          <p:cNvSpPr>
            <a:spLocks noChangeAspect="1"/>
          </p:cNvSpPr>
          <p:nvPr/>
        </p:nvSpPr>
        <p:spPr>
          <a:xfrm>
            <a:off x="0" y="2"/>
            <a:ext cx="12192000" cy="6858001"/>
          </a:xfrm>
          <a:custGeom>
            <a:avLst/>
            <a:gdLst>
              <a:gd name="connsiteX0" fmla="*/ 12192000 w 12192000"/>
              <a:gd name="connsiteY0" fmla="*/ 1576556 h 6858001"/>
              <a:gd name="connsiteX1" fmla="*/ 12192000 w 12192000"/>
              <a:gd name="connsiteY1" fmla="*/ 6858001 h 6858001"/>
              <a:gd name="connsiteX2" fmla="*/ 11158019 w 12192000"/>
              <a:gd name="connsiteY2" fmla="*/ 6858001 h 6858001"/>
              <a:gd name="connsiteX3" fmla="*/ 11164491 w 12192000"/>
              <a:gd name="connsiteY3" fmla="*/ 6832114 h 6858001"/>
              <a:gd name="connsiteX4" fmla="*/ 12167872 w 12192000"/>
              <a:gd name="connsiteY4" fmla="*/ 1739877 h 6858001"/>
              <a:gd name="connsiteX5" fmla="*/ 0 w 12192000"/>
              <a:gd name="connsiteY5" fmla="*/ 0 h 6858001"/>
              <a:gd name="connsiteX6" fmla="*/ 6746281 w 12192000"/>
              <a:gd name="connsiteY6" fmla="*/ 0 h 6858001"/>
              <a:gd name="connsiteX7" fmla="*/ 6436077 w 12192000"/>
              <a:gd name="connsiteY7" fmla="*/ 63394 h 6858001"/>
              <a:gd name="connsiteX8" fmla="*/ 770070 w 12192000"/>
              <a:gd name="connsiteY8" fmla="*/ 1570106 h 6858001"/>
              <a:gd name="connsiteX9" fmla="*/ 0 w 12192000"/>
              <a:gd name="connsiteY9" fmla="*/ 182674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1">
                <a:moveTo>
                  <a:pt x="12192000" y="1576556"/>
                </a:moveTo>
                <a:lnTo>
                  <a:pt x="12192000" y="6858001"/>
                </a:lnTo>
                <a:lnTo>
                  <a:pt x="11158019" y="6858001"/>
                </a:lnTo>
                <a:lnTo>
                  <a:pt x="11164491" y="6832114"/>
                </a:lnTo>
                <a:cubicBezTo>
                  <a:pt x="11563056" y="5186476"/>
                  <a:pt x="11897639" y="3488192"/>
                  <a:pt x="12167872" y="1739877"/>
                </a:cubicBezTo>
                <a:close/>
                <a:moveTo>
                  <a:pt x="0" y="0"/>
                </a:moveTo>
                <a:lnTo>
                  <a:pt x="6746281" y="0"/>
                </a:lnTo>
                <a:lnTo>
                  <a:pt x="6436077" y="63394"/>
                </a:lnTo>
                <a:cubicBezTo>
                  <a:pt x="4475555" y="478576"/>
                  <a:pt x="2585504" y="981012"/>
                  <a:pt x="770070" y="1570106"/>
                </a:cubicBezTo>
                <a:lnTo>
                  <a:pt x="0" y="1826749"/>
                </a:lnTo>
                <a:close/>
              </a:path>
            </a:pathLst>
          </a:custGeom>
          <a:solidFill>
            <a:schemeClr val="tx2"/>
          </a:solidFill>
          <a:ln w="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76FF0D3-768C-D1F0-C1A1-E466B815E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79" y="1434324"/>
            <a:ext cx="3420000" cy="3420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CD18157-9FD3-D153-BBA1-D7F51A699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782" y="5127975"/>
            <a:ext cx="3665194" cy="1123530"/>
          </a:xfr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 algn="ctr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Lexend Deca Medium" pitchFamily="2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2228A06D-61B5-5C5F-197A-35EBB7B9B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2850" y="2690794"/>
            <a:ext cx="5662244" cy="2100662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b="1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B1B76C4-025B-42C9-991C-DF47F1E87A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92E7F9D7-E01F-B5A7-FAA2-4BD87AFDACE7}"/>
              </a:ext>
            </a:extLst>
          </p:cNvPr>
          <p:cNvSpPr>
            <a:spLocks noChangeAspect="1"/>
          </p:cNvSpPr>
          <p:nvPr/>
        </p:nvSpPr>
        <p:spPr>
          <a:xfrm>
            <a:off x="1" y="1"/>
            <a:ext cx="12191999" cy="6864888"/>
          </a:xfrm>
          <a:custGeom>
            <a:avLst/>
            <a:gdLst>
              <a:gd name="connsiteX0" fmla="*/ 7018389 w 12191999"/>
              <a:gd name="connsiteY0" fmla="*/ 0 h 6857571"/>
              <a:gd name="connsiteX1" fmla="*/ 9237650 w 12191999"/>
              <a:gd name="connsiteY1" fmla="*/ 0 h 6857571"/>
              <a:gd name="connsiteX2" fmla="*/ 9837914 w 12191999"/>
              <a:gd name="connsiteY2" fmla="*/ 729320 h 6857571"/>
              <a:gd name="connsiteX3" fmla="*/ 11762248 w 12191999"/>
              <a:gd name="connsiteY3" fmla="*/ 2888251 h 6857571"/>
              <a:gd name="connsiteX4" fmla="*/ 12191999 w 12191999"/>
              <a:gd name="connsiteY4" fmla="*/ 3331612 h 6857571"/>
              <a:gd name="connsiteX5" fmla="*/ 12191999 w 12191999"/>
              <a:gd name="connsiteY5" fmla="*/ 6857571 h 6857571"/>
              <a:gd name="connsiteX6" fmla="*/ 0 w 12191999"/>
              <a:gd name="connsiteY6" fmla="*/ 6857571 h 6857571"/>
              <a:gd name="connsiteX7" fmla="*/ 0 w 12191999"/>
              <a:gd name="connsiteY7" fmla="*/ 2101475 h 6857571"/>
              <a:gd name="connsiteX8" fmla="*/ 216097 w 12191999"/>
              <a:gd name="connsiteY8" fmla="*/ 2018615 h 6857571"/>
              <a:gd name="connsiteX9" fmla="*/ 6733864 w 12191999"/>
              <a:gd name="connsiteY9" fmla="*/ 62028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571">
                <a:moveTo>
                  <a:pt x="7018389" y="0"/>
                </a:moveTo>
                <a:lnTo>
                  <a:pt x="9237650" y="0"/>
                </a:lnTo>
                <a:lnTo>
                  <a:pt x="9837914" y="729320"/>
                </a:lnTo>
                <a:cubicBezTo>
                  <a:pt x="10460609" y="1466578"/>
                  <a:pt x="11101578" y="2186819"/>
                  <a:pt x="11762248" y="2888251"/>
                </a:cubicBezTo>
                <a:lnTo>
                  <a:pt x="12191999" y="3331612"/>
                </a:lnTo>
                <a:lnTo>
                  <a:pt x="12191999" y="6857571"/>
                </a:lnTo>
                <a:lnTo>
                  <a:pt x="0" y="6857571"/>
                </a:lnTo>
                <a:lnTo>
                  <a:pt x="0" y="2101475"/>
                </a:lnTo>
                <a:lnTo>
                  <a:pt x="216097" y="2018615"/>
                </a:lnTo>
                <a:cubicBezTo>
                  <a:pt x="2379275" y="1215088"/>
                  <a:pt x="4553179" y="562894"/>
                  <a:pt x="6733864" y="62028"/>
                </a:cubicBezTo>
                <a:close/>
              </a:path>
            </a:pathLst>
          </a:custGeom>
          <a:solidFill>
            <a:schemeClr val="bg1"/>
          </a:solidFill>
          <a:ln w="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2516425"/>
            <a:ext cx="5271928" cy="518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D958B7F-4EB6-375D-98B6-CFA88160DF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08" y="3134423"/>
            <a:ext cx="2340000" cy="864000"/>
          </a:xfrm>
          <a:solidFill>
            <a:srgbClr val="FFF0EB"/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7EFD9B-FE89-C973-1C55-F7317DEC011D}"/>
              </a:ext>
            </a:extLst>
          </p:cNvPr>
          <p:cNvSpPr/>
          <p:nvPr userDrawn="1"/>
        </p:nvSpPr>
        <p:spPr>
          <a:xfrm>
            <a:off x="570583" y="3134423"/>
            <a:ext cx="126000" cy="864000"/>
          </a:xfrm>
          <a:prstGeom prst="rect">
            <a:avLst/>
          </a:prstGeom>
          <a:solidFill>
            <a:srgbClr val="FFB4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6CFD170-BBC4-30C3-271A-00B78A00A2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83" y="4278301"/>
            <a:ext cx="2340000" cy="864000"/>
          </a:xfrm>
          <a:solidFill>
            <a:schemeClr val="accent3">
              <a:lumMod val="40000"/>
              <a:lumOff val="60000"/>
            </a:schemeClr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418F2F-8447-E7EE-222E-855D8A57AE81}"/>
              </a:ext>
            </a:extLst>
          </p:cNvPr>
          <p:cNvSpPr/>
          <p:nvPr userDrawn="1"/>
        </p:nvSpPr>
        <p:spPr>
          <a:xfrm>
            <a:off x="565158" y="4278301"/>
            <a:ext cx="126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408E10F-C2E6-CF79-78CB-41C66250E1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158" y="5422179"/>
            <a:ext cx="2340000" cy="864000"/>
          </a:xfrm>
          <a:solidFill>
            <a:schemeClr val="accent1">
              <a:lumMod val="40000"/>
              <a:lumOff val="60000"/>
            </a:schemeClr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A2D810-24DF-4119-D2E1-9C75A4741EEE}"/>
              </a:ext>
            </a:extLst>
          </p:cNvPr>
          <p:cNvSpPr/>
          <p:nvPr userDrawn="1"/>
        </p:nvSpPr>
        <p:spPr>
          <a:xfrm>
            <a:off x="559733" y="5422179"/>
            <a:ext cx="126000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CC056AAA-6515-FA95-5632-58FC74CF9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39090" y="3138344"/>
            <a:ext cx="2340000" cy="864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14A0F-5D58-6451-04EC-97864B8C31CD}"/>
              </a:ext>
            </a:extLst>
          </p:cNvPr>
          <p:cNvSpPr/>
          <p:nvPr userDrawn="1"/>
        </p:nvSpPr>
        <p:spPr>
          <a:xfrm>
            <a:off x="3407665" y="3138344"/>
            <a:ext cx="126000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E9964179-259A-3AA1-8409-161185D5AB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3665" y="4282222"/>
            <a:ext cx="2340000" cy="8640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86674F-170D-3233-AB6F-FDBF81055DFD}"/>
              </a:ext>
            </a:extLst>
          </p:cNvPr>
          <p:cNvSpPr/>
          <p:nvPr userDrawn="1"/>
        </p:nvSpPr>
        <p:spPr>
          <a:xfrm>
            <a:off x="3402240" y="4282222"/>
            <a:ext cx="12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F4FE264-F525-2662-83DD-1766861A7F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8240" y="5426100"/>
            <a:ext cx="2340000" cy="864000"/>
          </a:xfrm>
          <a:solidFill>
            <a:srgbClr val="D3D5E2"/>
          </a:solidFill>
        </p:spPr>
        <p:txBody>
          <a:bodyPr lIns="108000" anchor="ctr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9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GB" dirty="0"/>
              <a:t>Area</a:t>
            </a:r>
          </a:p>
          <a:p>
            <a:pPr lvl="1"/>
            <a:r>
              <a:rPr lang="en-GB" dirty="0"/>
              <a:t>000000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E37D3B-66DF-A9B1-FFF3-83F5959E7BA3}"/>
              </a:ext>
            </a:extLst>
          </p:cNvPr>
          <p:cNvSpPr/>
          <p:nvPr userDrawn="1"/>
        </p:nvSpPr>
        <p:spPr>
          <a:xfrm>
            <a:off x="3396815" y="5426100"/>
            <a:ext cx="126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D08250C-6D3E-5073-4CDD-35B30B3BF9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7613" y="1009650"/>
            <a:ext cx="5324475" cy="5276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C0C10A3-B948-C30A-06BB-45F4335494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3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3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0B247E0-2E8C-9123-6FC8-6AECF4D6FD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366" t="15570" r="66567" b="74267"/>
          <a:stretch>
            <a:fillRect/>
          </a:stretch>
        </p:blipFill>
        <p:spPr>
          <a:xfrm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10977676" cy="5858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8E6C0DC3-28D4-1787-775A-32BBE93A570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6425" y="1689100"/>
            <a:ext cx="10958513" cy="4703763"/>
          </a:xfrm>
        </p:spPr>
        <p:txBody>
          <a:bodyPr/>
          <a:lstStyle/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397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7772" t="44876" r="15311" b="29818"/>
          <a:stretch>
            <a:fillRect/>
          </a:stretch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2305050"/>
            <a:ext cx="10140950" cy="3398838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261125-E5A4-89E1-6A4E-0B2B40412C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EEF1B-23E1-8A56-4765-E8084A39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55275-24F5-A63A-2B20-BA2677C5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1748C-6DB8-3B03-AEAB-36F490E3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2565717"/>
            <a:ext cx="10977676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10140950" cy="3398838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66A5AD-E8B4-D0F6-8409-1842A85A89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CD24DE8-A2A8-E168-0890-3C40AE17AF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162" y="352392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6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565717"/>
            <a:ext cx="4297347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B737A2-4E70-4B5F-656E-22C6D1ACDD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00" y="352800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8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565717"/>
            <a:ext cx="4297347" cy="1244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B737A2-4E70-4B5F-656E-22C6D1ACDD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00" y="352800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7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565717"/>
            <a:ext cx="4297347" cy="1244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B737A2-4E70-4B5F-656E-22C6D1ACDD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00" y="352800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9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565717"/>
            <a:ext cx="4297347" cy="1244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66A5AD-E8B4-D0F6-8409-1842A85A89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7B737A2-4E70-4B5F-656E-22C6D1ACDD8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00" y="352800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565717"/>
            <a:ext cx="4297347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381069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66A5AD-E8B4-D0F6-8409-1842A85A89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2305050"/>
            <a:ext cx="10140950" cy="3398838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261125-E5A4-89E1-6A4E-0B2B40412C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8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2305050"/>
            <a:ext cx="10140950" cy="3398838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4261125-E5A4-89E1-6A4E-0B2B40412C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986407"/>
            <a:ext cx="4297347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423138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66A5AD-E8B4-D0F6-8409-1842A85A89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2986407"/>
            <a:ext cx="4297347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4231389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60590-9772-66CA-C292-C024A8063E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162" y="1315548"/>
            <a:ext cx="4297347" cy="1244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5" y="2560530"/>
            <a:ext cx="6733713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88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2552" y="3043863"/>
            <a:ext cx="5667950" cy="95988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68F1989D-2E23-724E-425B-AF49BFBDA9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61815" y="4288845"/>
            <a:ext cx="5668687" cy="175450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9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65C851-EB7F-A1B5-0D26-C08C3AD8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6F2E282C-D51D-3FA8-BFB9-AD7767A46B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63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65C851-EB7F-A1B5-0D26-C08C3AD8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6F2E282C-D51D-3FA8-BFB9-AD7767A46B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37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65C851-EB7F-A1B5-0D26-C08C3AD8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816526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6F2E282C-D51D-3FA8-BFB9-AD7767A46B3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3316988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64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1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96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97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2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57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609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88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F5151C-E981-BED9-A0DB-76AFB615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2007719"/>
            <a:ext cx="7248365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able Placeholder 13">
            <a:extLst>
              <a:ext uri="{FF2B5EF4-FFF2-40B4-BE49-F238E27FC236}">
                <a16:creationId xmlns:a16="http://schemas.microsoft.com/office/drawing/2014/main" id="{89517F23-11AC-76AC-B3E1-4ABBC88A780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3508181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70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86DEE8-A0F2-8C0A-F369-0C4CAF7B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F6F53FEA-D204-C433-661E-F53D70101E1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3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EC67C3AE-3543-B3DA-1FCC-1F68C8BC92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" b="6"/>
          <a:stretch/>
        </p:blipFill>
        <p:spPr>
          <a:xfrm>
            <a:off x="0" y="0"/>
            <a:ext cx="12192000" cy="6857143"/>
          </a:xfrm>
          <a:custGeom>
            <a:avLst/>
            <a:gdLst>
              <a:gd name="connsiteX0" fmla="*/ 0 w 12192000"/>
              <a:gd name="connsiteY0" fmla="*/ 0 h 6857143"/>
              <a:gd name="connsiteX1" fmla="*/ 12192000 w 12192000"/>
              <a:gd name="connsiteY1" fmla="*/ 0 h 6857143"/>
              <a:gd name="connsiteX2" fmla="*/ 12192000 w 12192000"/>
              <a:gd name="connsiteY2" fmla="*/ 6857143 h 6857143"/>
              <a:gd name="connsiteX3" fmla="*/ 0 w 12192000"/>
              <a:gd name="connsiteY3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143"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61E9C4-F35A-BA93-43C4-4DD0B84450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86DEE8-A0F2-8C0A-F369-0C4CAF7B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4255783" cy="12442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able Placeholder 13">
            <a:extLst>
              <a:ext uri="{FF2B5EF4-FFF2-40B4-BE49-F238E27FC236}">
                <a16:creationId xmlns:a16="http://schemas.microsoft.com/office/drawing/2014/main" id="{F6F53FEA-D204-C433-661E-F53D70101E1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06426" y="2560530"/>
            <a:ext cx="4255784" cy="2274217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40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92E7F9D7-E01F-B5A7-FAA2-4BD87AFDACE7}"/>
              </a:ext>
            </a:extLst>
          </p:cNvPr>
          <p:cNvSpPr>
            <a:spLocks noChangeAspect="1"/>
          </p:cNvSpPr>
          <p:nvPr/>
        </p:nvSpPr>
        <p:spPr>
          <a:xfrm>
            <a:off x="1" y="1"/>
            <a:ext cx="12191999" cy="6864888"/>
          </a:xfrm>
          <a:custGeom>
            <a:avLst/>
            <a:gdLst>
              <a:gd name="connsiteX0" fmla="*/ 7018389 w 12191999"/>
              <a:gd name="connsiteY0" fmla="*/ 0 h 6857571"/>
              <a:gd name="connsiteX1" fmla="*/ 9237650 w 12191999"/>
              <a:gd name="connsiteY1" fmla="*/ 0 h 6857571"/>
              <a:gd name="connsiteX2" fmla="*/ 9837914 w 12191999"/>
              <a:gd name="connsiteY2" fmla="*/ 729320 h 6857571"/>
              <a:gd name="connsiteX3" fmla="*/ 11762248 w 12191999"/>
              <a:gd name="connsiteY3" fmla="*/ 2888251 h 6857571"/>
              <a:gd name="connsiteX4" fmla="*/ 12191999 w 12191999"/>
              <a:gd name="connsiteY4" fmla="*/ 3331612 h 6857571"/>
              <a:gd name="connsiteX5" fmla="*/ 12191999 w 12191999"/>
              <a:gd name="connsiteY5" fmla="*/ 6857571 h 6857571"/>
              <a:gd name="connsiteX6" fmla="*/ 0 w 12191999"/>
              <a:gd name="connsiteY6" fmla="*/ 6857571 h 6857571"/>
              <a:gd name="connsiteX7" fmla="*/ 0 w 12191999"/>
              <a:gd name="connsiteY7" fmla="*/ 2101475 h 6857571"/>
              <a:gd name="connsiteX8" fmla="*/ 216097 w 12191999"/>
              <a:gd name="connsiteY8" fmla="*/ 2018615 h 6857571"/>
              <a:gd name="connsiteX9" fmla="*/ 6733864 w 12191999"/>
              <a:gd name="connsiteY9" fmla="*/ 62028 h 68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571">
                <a:moveTo>
                  <a:pt x="7018389" y="0"/>
                </a:moveTo>
                <a:lnTo>
                  <a:pt x="9237650" y="0"/>
                </a:lnTo>
                <a:lnTo>
                  <a:pt x="9837914" y="729320"/>
                </a:lnTo>
                <a:cubicBezTo>
                  <a:pt x="10460609" y="1466578"/>
                  <a:pt x="11101578" y="2186819"/>
                  <a:pt x="11762248" y="2888251"/>
                </a:cubicBezTo>
                <a:lnTo>
                  <a:pt x="12191999" y="3331612"/>
                </a:lnTo>
                <a:lnTo>
                  <a:pt x="12191999" y="6857571"/>
                </a:lnTo>
                <a:lnTo>
                  <a:pt x="0" y="6857571"/>
                </a:lnTo>
                <a:lnTo>
                  <a:pt x="0" y="2101475"/>
                </a:lnTo>
                <a:lnTo>
                  <a:pt x="216097" y="2018615"/>
                </a:lnTo>
                <a:cubicBezTo>
                  <a:pt x="2379275" y="1215088"/>
                  <a:pt x="4553179" y="562894"/>
                  <a:pt x="6733864" y="62028"/>
                </a:cubicBezTo>
                <a:close/>
              </a:path>
            </a:pathLst>
          </a:custGeom>
          <a:solidFill>
            <a:schemeClr val="bg1"/>
          </a:solidFill>
          <a:ln w="27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ADAE5-E645-5C16-0372-40AF0568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2516425"/>
            <a:ext cx="5271928" cy="518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79A0-2031-E714-4E24-ABDF0D39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DA4B-DAEB-439F-95EF-52E07EAA4E3F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00B0-9D9E-69E2-DE77-1EECB336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0087-4B59-45CD-F4C7-C6650EC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9B0D-28D4-4734-8669-121F668E24C7}" type="slidenum">
              <a:rPr lang="en-GB" smtClean="0"/>
              <a:t>‹#›</a:t>
            </a:fld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D08250C-6D3E-5073-4CDD-35B30B3BF9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97613" y="1009650"/>
            <a:ext cx="5324475" cy="52768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DC0C10A3-B948-C30A-06BB-45F43354946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15" y="1775181"/>
            <a:ext cx="6163570" cy="3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7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15" y="1775181"/>
            <a:ext cx="6163570" cy="3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06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15" y="1775181"/>
            <a:ext cx="6163570" cy="3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15" y="1775181"/>
            <a:ext cx="6163570" cy="3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15" y="1775181"/>
            <a:ext cx="6163570" cy="330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4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23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E810D97A-6A8F-B9AA-365F-77CEF9756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3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142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D72C67B3-BE41-C30F-0EF1-AC5251B6B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9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5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5E7530F8-854F-DDE4-41C9-30B53702A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8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00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1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B6430392-340D-9FDB-6401-3556D318A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7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25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5E8CFB03-3AF6-85D0-7282-1C34FFD9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0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9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8C9CA05C-F646-6949-6162-3B4390A97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96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55F69287-FD01-7CFF-05ED-235AC0DEE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20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11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4" name="Picture 3" descr="A black and orange logo&#10;&#10;AI-generated content may be incorrect.">
            <a:extLst>
              <a:ext uri="{FF2B5EF4-FFF2-40B4-BE49-F238E27FC236}">
                <a16:creationId xmlns:a16="http://schemas.microsoft.com/office/drawing/2014/main" id="{B546FA99-D598-F5BF-431B-EC6067CAB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8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0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812FC4FD-2A3B-4E66-02D7-E0F16A785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4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9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972D1155-148B-1C43-DEF7-4A9C5341B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2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537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4079335"/>
            <a:ext cx="6147039" cy="49273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4778723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177349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77B8DC9-360C-0222-24D8-0D46EADEDC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2" name="Picture 1" descr="A black and orange logo&#10;&#10;AI-generated content may be incorrect.">
            <a:extLst>
              <a:ext uri="{FF2B5EF4-FFF2-40B4-BE49-F238E27FC236}">
                <a16:creationId xmlns:a16="http://schemas.microsoft.com/office/drawing/2014/main" id="{830D6EB4-7489-B93C-15D6-9C3846A38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81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EFC6D285-E31C-D99E-F044-0C8BA09B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361" y="1470381"/>
            <a:ext cx="2437905" cy="1308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72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5E6CBE-DBC6-6205-7225-17DFBBA344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5452" y="-16042"/>
            <a:ext cx="10863847" cy="6874042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3847" h="6874042">
                <a:moveTo>
                  <a:pt x="0" y="0"/>
                </a:moveTo>
                <a:lnTo>
                  <a:pt x="10863847" y="16042"/>
                </a:lnTo>
                <a:lnTo>
                  <a:pt x="10863847" y="6874042"/>
                </a:lnTo>
                <a:lnTo>
                  <a:pt x="5678906" y="6874042"/>
                </a:lnTo>
                <a:cubicBezTo>
                  <a:pt x="5684254" y="5411537"/>
                  <a:pt x="5673558" y="3949031"/>
                  <a:pt x="5678906" y="248652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F88C5-F69B-BA6B-3EB3-8BE9E0359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61" y="3768093"/>
            <a:ext cx="6147039" cy="13082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 to go over two lines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58A7AE-E11E-B6C6-EB70-03AA192D0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361" y="5141249"/>
            <a:ext cx="5359639" cy="4927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A791D9-8652-6746-135F-953AC74E3646}"/>
              </a:ext>
            </a:extLst>
          </p:cNvPr>
          <p:cNvCxnSpPr>
            <a:cxnSpLocks/>
          </p:cNvCxnSpPr>
          <p:nvPr userDrawn="1"/>
        </p:nvCxnSpPr>
        <p:spPr>
          <a:xfrm>
            <a:off x="482361" y="5539875"/>
            <a:ext cx="4885167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D5970C4A-4D4A-D45D-7128-924E31FB1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600" y="6234810"/>
            <a:ext cx="3335421" cy="2252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 err="1"/>
              <a:t>Getthenationlearning.org.uk</a:t>
            </a:r>
            <a:endParaRPr lang="en-US" dirty="0"/>
          </a:p>
        </p:txBody>
      </p:sp>
      <p:pic>
        <p:nvPicPr>
          <p:cNvPr id="3" name="Picture 2" descr="A black and orange logo&#10;&#10;AI-generated content may be incorrect.">
            <a:extLst>
              <a:ext uri="{FF2B5EF4-FFF2-40B4-BE49-F238E27FC236}">
                <a16:creationId xmlns:a16="http://schemas.microsoft.com/office/drawing/2014/main" id="{67E87BC9-BC2B-EE63-7A39-E391895EC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41" y="1680650"/>
            <a:ext cx="4466783" cy="11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8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4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5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37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7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1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4579" y="3198709"/>
            <a:ext cx="5862841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defRPr sz="36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Section slide master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ADD95A-93F6-9F78-DC07-797541B17B15}"/>
              </a:ext>
            </a:extLst>
          </p:cNvPr>
          <p:cNvCxnSpPr>
            <a:cxnSpLocks/>
          </p:cNvCxnSpPr>
          <p:nvPr userDrawn="1"/>
        </p:nvCxnSpPr>
        <p:spPr>
          <a:xfrm>
            <a:off x="3738119" y="3682654"/>
            <a:ext cx="4738819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274C0066-E39A-ED45-51F9-9BDF9703E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19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3928C-4EE5-C066-F038-6936488398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197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3928C-4EE5-C066-F038-6936488398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42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3928C-4EE5-C066-F038-6936488398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54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3928C-4EE5-C066-F038-6936488398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63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D3928C-4EE5-C066-F038-6936488398F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966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Picture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ECAE97-5547-2600-C320-14E5ED4491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picture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0"/>
            <a:ext cx="5359639" cy="46144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0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23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2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204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9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30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 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3" y="534029"/>
            <a:ext cx="5116334" cy="4605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11290103" cy="39160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984AA93-0F12-77DD-938D-B08B814A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522" y="5912333"/>
            <a:ext cx="1337520" cy="7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890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666059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137016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1949641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, Picture Slide 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F2C09C-1447-D6FC-B4D1-491F90C1A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7712017" cy="4201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77F81EF-8093-3391-97D6-207C0B88A2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193" y="1709531"/>
            <a:ext cx="4551371" cy="46144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body copy 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0FDC54-ACEA-2F76-0805-E857EACCE92B}"/>
              </a:ext>
            </a:extLst>
          </p:cNvPr>
          <p:cNvCxnSpPr>
            <a:cxnSpLocks/>
          </p:cNvCxnSpPr>
          <p:nvPr userDrawn="1"/>
        </p:nvCxnSpPr>
        <p:spPr>
          <a:xfrm>
            <a:off x="0" y="807159"/>
            <a:ext cx="376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1DE9924D-A2EB-1DE6-EE74-0BF7839166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8890" y="-2246"/>
            <a:ext cx="6773110" cy="6860245"/>
          </a:xfrm>
          <a:custGeom>
            <a:avLst/>
            <a:gdLst>
              <a:gd name="connsiteX0" fmla="*/ 0 w 5200984"/>
              <a:gd name="connsiteY0" fmla="*/ 0 h 6858000"/>
              <a:gd name="connsiteX1" fmla="*/ 5200984 w 5200984"/>
              <a:gd name="connsiteY1" fmla="*/ 0 h 6858000"/>
              <a:gd name="connsiteX2" fmla="*/ 5200984 w 5200984"/>
              <a:gd name="connsiteY2" fmla="*/ 6858000 h 6858000"/>
              <a:gd name="connsiteX3" fmla="*/ 0 w 5200984"/>
              <a:gd name="connsiteY3" fmla="*/ 6858000 h 6858000"/>
              <a:gd name="connsiteX4" fmla="*/ 0 w 5200984"/>
              <a:gd name="connsiteY4" fmla="*/ 0 h 6858000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0 w 10863847"/>
              <a:gd name="connsiteY4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2935706 w 10863847"/>
              <a:gd name="connsiteY4" fmla="*/ 3561347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94948 w 10863847"/>
              <a:gd name="connsiteY4" fmla="*/ 2550694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6416843 w 10863847"/>
              <a:gd name="connsiteY4" fmla="*/ 2614863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62863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6368716 w 10863847"/>
              <a:gd name="connsiteY3" fmla="*/ 6841958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0 w 10863847"/>
              <a:gd name="connsiteY0" fmla="*/ 0 h 6874042"/>
              <a:gd name="connsiteX1" fmla="*/ 10863847 w 10863847"/>
              <a:gd name="connsiteY1" fmla="*/ 16042 h 6874042"/>
              <a:gd name="connsiteX2" fmla="*/ 10863847 w 10863847"/>
              <a:gd name="connsiteY2" fmla="*/ 6874042 h 6874042"/>
              <a:gd name="connsiteX3" fmla="*/ 5678906 w 10863847"/>
              <a:gd name="connsiteY3" fmla="*/ 6874042 h 6874042"/>
              <a:gd name="connsiteX4" fmla="*/ 5678906 w 10863847"/>
              <a:gd name="connsiteY4" fmla="*/ 2486526 h 6874042"/>
              <a:gd name="connsiteX5" fmla="*/ 0 w 10863847"/>
              <a:gd name="connsiteY5" fmla="*/ 0 h 6874042"/>
              <a:gd name="connsiteX0" fmla="*/ 1589712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1589712 w 5186485"/>
              <a:gd name="connsiteY5" fmla="*/ 1 h 6858000"/>
              <a:gd name="connsiteX0" fmla="*/ 3690308 w 5186485"/>
              <a:gd name="connsiteY0" fmla="*/ 1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3690308 w 5186485"/>
              <a:gd name="connsiteY5" fmla="*/ 1 h 6858000"/>
              <a:gd name="connsiteX0" fmla="*/ 4120255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120255 w 5186485"/>
              <a:gd name="connsiteY5" fmla="*/ 16043 h 6858000"/>
              <a:gd name="connsiteX0" fmla="*/ 4464212 w 5186485"/>
              <a:gd name="connsiteY0" fmla="*/ 32085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464212 w 5186485"/>
              <a:gd name="connsiteY5" fmla="*/ 32085 h 6858000"/>
              <a:gd name="connsiteX0" fmla="*/ 4218529 w 5186485"/>
              <a:gd name="connsiteY0" fmla="*/ 16043 h 6858000"/>
              <a:gd name="connsiteX1" fmla="*/ 5186485 w 5186485"/>
              <a:gd name="connsiteY1" fmla="*/ 0 h 6858000"/>
              <a:gd name="connsiteX2" fmla="*/ 5186485 w 5186485"/>
              <a:gd name="connsiteY2" fmla="*/ 6858000 h 6858000"/>
              <a:gd name="connsiteX3" fmla="*/ 1544 w 5186485"/>
              <a:gd name="connsiteY3" fmla="*/ 6858000 h 6858000"/>
              <a:gd name="connsiteX4" fmla="*/ 1544 w 5186485"/>
              <a:gd name="connsiteY4" fmla="*/ 2470484 h 6858000"/>
              <a:gd name="connsiteX5" fmla="*/ 4218529 w 5186485"/>
              <a:gd name="connsiteY5" fmla="*/ 16043 h 6858000"/>
              <a:gd name="connsiteX0" fmla="*/ 4211527 w 5186485"/>
              <a:gd name="connsiteY0" fmla="*/ 0 h 6860245"/>
              <a:gd name="connsiteX1" fmla="*/ 5186485 w 5186485"/>
              <a:gd name="connsiteY1" fmla="*/ 2245 h 6860245"/>
              <a:gd name="connsiteX2" fmla="*/ 5186485 w 5186485"/>
              <a:gd name="connsiteY2" fmla="*/ 6860245 h 6860245"/>
              <a:gd name="connsiteX3" fmla="*/ 1544 w 5186485"/>
              <a:gd name="connsiteY3" fmla="*/ 6860245 h 6860245"/>
              <a:gd name="connsiteX4" fmla="*/ 1544 w 5186485"/>
              <a:gd name="connsiteY4" fmla="*/ 2472729 h 6860245"/>
              <a:gd name="connsiteX5" fmla="*/ 4211527 w 5186485"/>
              <a:gd name="connsiteY5" fmla="*/ 0 h 686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485" h="6860245">
                <a:moveTo>
                  <a:pt x="4211527" y="0"/>
                </a:moveTo>
                <a:lnTo>
                  <a:pt x="5186485" y="2245"/>
                </a:lnTo>
                <a:lnTo>
                  <a:pt x="5186485" y="6860245"/>
                </a:lnTo>
                <a:lnTo>
                  <a:pt x="1544" y="6860245"/>
                </a:lnTo>
                <a:cubicBezTo>
                  <a:pt x="6892" y="5397740"/>
                  <a:pt x="-3804" y="3935234"/>
                  <a:pt x="1544" y="2472729"/>
                </a:cubicBezTo>
                <a:lnTo>
                  <a:pt x="4211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87730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svg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63" Type="http://schemas.openxmlformats.org/officeDocument/2006/relationships/slideLayout" Target="../slideLayouts/slideLayout111.xml"/><Relationship Id="rId68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55.xml"/><Relationship Id="rId71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01.xml"/><Relationship Id="rId58" Type="http://schemas.openxmlformats.org/officeDocument/2006/relationships/slideLayout" Target="../slideLayouts/slideLayout106.xml"/><Relationship Id="rId6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53.xml"/><Relationship Id="rId61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56" Type="http://schemas.openxmlformats.org/officeDocument/2006/relationships/slideLayout" Target="../slideLayouts/slideLayout104.xml"/><Relationship Id="rId64" Type="http://schemas.openxmlformats.org/officeDocument/2006/relationships/slideLayout" Target="../slideLayouts/slideLayout112.xml"/><Relationship Id="rId69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56.xml"/><Relationship Id="rId51" Type="http://schemas.openxmlformats.org/officeDocument/2006/relationships/slideLayout" Target="../slideLayouts/slideLayout99.xml"/><Relationship Id="rId72" Type="http://schemas.openxmlformats.org/officeDocument/2006/relationships/theme" Target="../theme/theme3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59" Type="http://schemas.openxmlformats.org/officeDocument/2006/relationships/slideLayout" Target="../slideLayouts/slideLayout107.xml"/><Relationship Id="rId67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slideLayout" Target="../slideLayouts/slideLayout102.xml"/><Relationship Id="rId62" Type="http://schemas.openxmlformats.org/officeDocument/2006/relationships/slideLayout" Target="../slideLayouts/slideLayout110.xml"/><Relationship Id="rId7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57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00.xml"/><Relationship Id="rId60" Type="http://schemas.openxmlformats.org/officeDocument/2006/relationships/slideLayout" Target="../slideLayouts/slideLayout108.xml"/><Relationship Id="rId6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82.xml"/><Relationship Id="rId50" Type="http://schemas.openxmlformats.org/officeDocument/2006/relationships/slideLayout" Target="../slideLayouts/slideLayout98.xml"/><Relationship Id="rId55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77E45-8C9E-E9C6-2D98-BD452CDB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10977676" cy="124422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33616-D120-13A6-4F70-78926CAB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162" y="2304287"/>
            <a:ext cx="10977676" cy="40233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9FAB-AA5B-9D4D-0C1A-BA4430A9A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8045" y="6393486"/>
            <a:ext cx="2538373" cy="2840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5791DA4B-DAEB-439F-95EF-52E07EAA4E3F}" type="datetimeFigureOut">
              <a:rPr lang="en-GB" smtClean="0"/>
              <a:pPr/>
              <a:t>13/05/2026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5F06A-FC7A-7372-C62D-F49D07688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7162" y="6393486"/>
            <a:ext cx="7980882" cy="2840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FE65-3AE7-5056-A244-81672CA5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419" y="6393486"/>
            <a:ext cx="753465" cy="2840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6C09B0D-28D4-4734-8669-121F668E24C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61176ED-4186-0327-EEDA-DF2889CC97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7162" y="352394"/>
            <a:ext cx="1476000" cy="3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82563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1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  <p:sldLayoutId id="2147483783" r:id="rId37"/>
    <p:sldLayoutId id="2147483784" r:id="rId38"/>
    <p:sldLayoutId id="2147483785" r:id="rId39"/>
    <p:sldLayoutId id="2147483786" r:id="rId40"/>
    <p:sldLayoutId id="2147483787" r:id="rId41"/>
    <p:sldLayoutId id="2147483788" r:id="rId42"/>
    <p:sldLayoutId id="2147483789" r:id="rId43"/>
    <p:sldLayoutId id="2147483790" r:id="rId44"/>
    <p:sldLayoutId id="2147483791" r:id="rId45"/>
    <p:sldLayoutId id="2147483792" r:id="rId46"/>
    <p:sldLayoutId id="2147483793" r:id="rId47"/>
    <p:sldLayoutId id="2147483794" r:id="rId48"/>
    <p:sldLayoutId id="2147483795" r:id="rId49"/>
    <p:sldLayoutId id="2147483796" r:id="rId50"/>
    <p:sldLayoutId id="2147483797" r:id="rId51"/>
    <p:sldLayoutId id="2147483798" r:id="rId52"/>
    <p:sldLayoutId id="2147483799" r:id="rId53"/>
    <p:sldLayoutId id="2147483800" r:id="rId54"/>
    <p:sldLayoutId id="2147483801" r:id="rId55"/>
    <p:sldLayoutId id="2147483802" r:id="rId56"/>
    <p:sldLayoutId id="2147483803" r:id="rId57"/>
    <p:sldLayoutId id="2147483804" r:id="rId58"/>
    <p:sldLayoutId id="2147483805" r:id="rId59"/>
    <p:sldLayoutId id="2147483806" r:id="rId60"/>
    <p:sldLayoutId id="2147483807" r:id="rId61"/>
    <p:sldLayoutId id="2147483808" r:id="rId62"/>
    <p:sldLayoutId id="2147483809" r:id="rId63"/>
    <p:sldLayoutId id="2147483810" r:id="rId64"/>
    <p:sldLayoutId id="2147483811" r:id="rId65"/>
    <p:sldLayoutId id="2147483812" r:id="rId66"/>
    <p:sldLayoutId id="2147483813" r:id="rId67"/>
    <p:sldLayoutId id="2147483814" r:id="rId68"/>
    <p:sldLayoutId id="2147483815" r:id="rId69"/>
    <p:sldLayoutId id="2147483816" r:id="rId70"/>
    <p:sldLayoutId id="2147483817" r:id="rId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6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6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mailto:Natalie.Samuels@msvhousing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7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svg"/><Relationship Id="rId4" Type="http://schemas.openxmlformats.org/officeDocument/2006/relationships/image" Target="../media/image9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svg"/><Relationship Id="rId4" Type="http://schemas.openxmlformats.org/officeDocument/2006/relationships/image" Target="../media/image100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37.jpe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jpe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24" Type="http://schemas.openxmlformats.org/officeDocument/2006/relationships/image" Target="../media/image58.pn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Relationship Id="rId14" Type="http://schemas.openxmlformats.org/officeDocument/2006/relationships/image" Target="../media/image48.jpg"/><Relationship Id="rId22" Type="http://schemas.openxmlformats.org/officeDocument/2006/relationships/image" Target="../media/image5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computer&#10;&#10;AI-generated content may be incorrect.">
            <a:extLst>
              <a:ext uri="{FF2B5EF4-FFF2-40B4-BE49-F238E27FC236}">
                <a16:creationId xmlns:a16="http://schemas.microsoft.com/office/drawing/2014/main" id="{4AF0C6EB-4060-ED92-CF0B-2FA7FFA00E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b="256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0F3F56-28AA-D206-39E7-4866D59B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61" y="3174610"/>
            <a:ext cx="6147039" cy="492738"/>
          </a:xfrm>
        </p:spPr>
        <p:txBody>
          <a:bodyPr/>
          <a:lstStyle/>
          <a:p>
            <a:r>
              <a:rPr lang="en-US" dirty="0"/>
              <a:t>How can housing providers help get the nation learning?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7648D6-C52C-6CCA-37F4-D72A69821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13 May 2026, 13.00 – 14.00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0A02-39C7-6CFF-2936-B5E305D71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60C2B-54E3-E866-4578-4CC1567D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r>
              <a:rPr lang="en-GB" dirty="0"/>
              <a:t>Breaking down the </a:t>
            </a:r>
            <a:r>
              <a:rPr lang="en-GB"/>
              <a:t>barriers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11650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42DD927-1103-2627-D070-C7D3E0A4C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459138"/>
              </p:ext>
            </p:extLst>
          </p:nvPr>
        </p:nvGraphicFramePr>
        <p:xfrm>
          <a:off x="5065776" y="978408"/>
          <a:ext cx="6620256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0" name="Picture 189">
            <a:extLst>
              <a:ext uri="{FF2B5EF4-FFF2-40B4-BE49-F238E27FC236}">
                <a16:creationId xmlns:a16="http://schemas.microsoft.com/office/drawing/2014/main" id="{3A901CA6-59AB-615A-46F1-675AA4DB0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63" y="5586758"/>
            <a:ext cx="1023730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7478-938A-D120-2541-23286AC8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288536" cy="3364992"/>
          </a:xfrm>
        </p:spPr>
        <p:txBody>
          <a:bodyPr>
            <a:normAutofit/>
          </a:bodyPr>
          <a:lstStyle/>
          <a:p>
            <a:r>
              <a:rPr lang="en-GB" dirty="0"/>
              <a:t>Why has this been so </a:t>
            </a:r>
            <a:r>
              <a:rPr lang="en-GB"/>
              <a:t>successful?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28853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395CC35-3E1C-C5FD-99F7-34AF3DCB5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873481"/>
              </p:ext>
            </p:extLst>
          </p:nvPr>
        </p:nvGraphicFramePr>
        <p:xfrm>
          <a:off x="5532120" y="978408"/>
          <a:ext cx="6153912" cy="536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069EFD0B-F2C8-4265-9D9A-5D4B0B991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63" y="5608845"/>
            <a:ext cx="928480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6BE6-CF5C-2976-90B9-DBD567FE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024890"/>
          </a:xfrm>
        </p:spPr>
        <p:txBody>
          <a:bodyPr/>
          <a:lstStyle/>
          <a:p>
            <a:r>
              <a:rPr lang="en-GB"/>
              <a:t>What is next...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77102-7BD3-BE57-782F-BCF26598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07108"/>
            <a:ext cx="11155680" cy="4338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ctr">
              <a:buAutoNum type="arabicPeriod"/>
            </a:pPr>
            <a:r>
              <a:rPr lang="en-GB" sz="3200" dirty="0"/>
              <a:t>More </a:t>
            </a:r>
            <a:r>
              <a:rPr lang="en-GB" sz="3200"/>
              <a:t>collaborative partnership working across our stock to have a larger offer</a:t>
            </a:r>
            <a:endParaRPr lang="en-US" sz="3200"/>
          </a:p>
          <a:p>
            <a:pPr marL="342900" indent="-342900" algn="ctr">
              <a:buAutoNum type="arabicPeriod"/>
            </a:pPr>
            <a:endParaRPr lang="en-GB" sz="3200" dirty="0"/>
          </a:p>
          <a:p>
            <a:pPr marL="342900" indent="-342900" algn="ctr">
              <a:buAutoNum type="arabicPeriod"/>
            </a:pPr>
            <a:r>
              <a:rPr lang="en-GB" sz="3200"/>
              <a:t>Funding to expand the team and offer</a:t>
            </a:r>
            <a:endParaRPr lang="en-GB" sz="3200" dirty="0"/>
          </a:p>
          <a:p>
            <a:pPr marL="342900" indent="-342900" algn="ctr">
              <a:buAutoNum type="arabicPeriod"/>
            </a:pPr>
            <a:endParaRPr lang="en-GB" sz="3200" dirty="0"/>
          </a:p>
          <a:p>
            <a:pPr marL="342900" indent="-342900" algn="ctr">
              <a:buAutoNum type="arabicPeriod"/>
            </a:pPr>
            <a:r>
              <a:rPr lang="en-GB" sz="3200"/>
              <a:t>Opportunities to Network and share a wide offer</a:t>
            </a:r>
          </a:p>
          <a:p>
            <a:pPr marL="0" indent="0">
              <a:buNone/>
            </a:pPr>
            <a:endParaRPr lang="en-GB" dirty="0"/>
          </a:p>
          <a:p>
            <a:pPr>
              <a:buAutoNum type="arabicPeriod"/>
            </a:pPr>
            <a:endParaRPr lang="en-GB" dirty="0"/>
          </a:p>
          <a:p>
            <a:pPr>
              <a:buAutoNum type="arabicPeriod"/>
            </a:pPr>
            <a:endParaRPr lang="en-GB" dirty="0"/>
          </a:p>
          <a:p>
            <a:pPr>
              <a:buAutoNum type="arabicPeriod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C6583-88C2-CCE5-5C4F-A0D874564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4" y="5721212"/>
            <a:ext cx="1023730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4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3CCDC-4BE4-2537-A6B7-66DCFA36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n-GB"/>
              <a:t>Thank you for listening 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B95C-DE67-1583-57A4-8A0AFE18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/>
              <a:t>Contact Details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Natalie.Samuels@msvhousing.co.uk</a:t>
            </a:r>
            <a:endParaRPr lang="en-GB" sz="2800" dirty="0"/>
          </a:p>
          <a:p>
            <a:pPr marL="0" indent="0">
              <a:buNone/>
            </a:pPr>
            <a:r>
              <a:rPr lang="en-GB" sz="2800"/>
              <a:t>07483684122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 descr="A logo with a leaf on it&#10;&#10;AI-generated content may be incorrect.">
            <a:extLst>
              <a:ext uri="{FF2B5EF4-FFF2-40B4-BE49-F238E27FC236}">
                <a16:creationId xmlns:a16="http://schemas.microsoft.com/office/drawing/2014/main" id="{909A696B-706B-4F5B-7AAD-A87BFF2E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68" y="3530298"/>
            <a:ext cx="4356461" cy="2820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3E376-70AF-50AE-868E-EB2EEE439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11" y="5608845"/>
            <a:ext cx="995155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7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TextBox 7"/>
          <p:cNvSpPr txBox="1"/>
          <p:nvPr/>
        </p:nvSpPr>
        <p:spPr>
          <a:xfrm>
            <a:off x="2983300" y="703072"/>
            <a:ext cx="6225397" cy="152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4"/>
              </a:lnSpc>
            </a:pPr>
            <a:r>
              <a:rPr lang="en-US" sz="4417" dirty="0">
                <a:solidFill>
                  <a:srgbClr val="007B88"/>
                </a:solidFill>
                <a:latin typeface="Omnes 2"/>
                <a:ea typeface="Omnes 2"/>
                <a:cs typeface="Omnes 2"/>
                <a:sym typeface="Omnes 2"/>
              </a:rPr>
              <a:t>Building Stronger more resilient communities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37484" y="3378200"/>
            <a:ext cx="2117033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5"/>
              </a:lnSpc>
            </a:pPr>
            <a:r>
              <a:rPr lang="en-US" sz="2175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Tanzeem Ahmed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3936818" y="1789623"/>
            <a:ext cx="4318364" cy="3416906"/>
          </a:xfrm>
          <a:custGeom>
            <a:avLst/>
            <a:gdLst/>
            <a:ahLst/>
            <a:cxnLst/>
            <a:rect l="l" t="t" r="r" b="b"/>
            <a:pathLst>
              <a:path w="6477546" h="5125359">
                <a:moveTo>
                  <a:pt x="0" y="0"/>
                </a:moveTo>
                <a:lnTo>
                  <a:pt x="6477546" y="0"/>
                </a:lnTo>
                <a:lnTo>
                  <a:pt x="6477546" y="5125359"/>
                </a:lnTo>
                <a:lnTo>
                  <a:pt x="0" y="5125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285964" y="1399203"/>
            <a:ext cx="1878441" cy="3249062"/>
          </a:xfrm>
          <a:custGeom>
            <a:avLst/>
            <a:gdLst/>
            <a:ahLst/>
            <a:cxnLst/>
            <a:rect l="l" t="t" r="r" b="b"/>
            <a:pathLst>
              <a:path w="2817662" h="4873593">
                <a:moveTo>
                  <a:pt x="0" y="0"/>
                </a:moveTo>
                <a:lnTo>
                  <a:pt x="2817661" y="0"/>
                </a:lnTo>
                <a:lnTo>
                  <a:pt x="2817661" y="4873594"/>
                </a:lnTo>
                <a:lnTo>
                  <a:pt x="0" y="48735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2164405" y="1661194"/>
            <a:ext cx="1579231" cy="4073075"/>
          </a:xfrm>
          <a:custGeom>
            <a:avLst/>
            <a:gdLst/>
            <a:ahLst/>
            <a:cxnLst/>
            <a:rect l="l" t="t" r="r" b="b"/>
            <a:pathLst>
              <a:path w="2368847" h="6109612">
                <a:moveTo>
                  <a:pt x="0" y="0"/>
                </a:moveTo>
                <a:lnTo>
                  <a:pt x="2368847" y="0"/>
                </a:lnTo>
                <a:lnTo>
                  <a:pt x="2368847" y="6109612"/>
                </a:lnTo>
                <a:lnTo>
                  <a:pt x="0" y="6109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8448364" y="1254111"/>
            <a:ext cx="3753646" cy="4066449"/>
          </a:xfrm>
          <a:custGeom>
            <a:avLst/>
            <a:gdLst/>
            <a:ahLst/>
            <a:cxnLst/>
            <a:rect l="l" t="t" r="r" b="b"/>
            <a:pathLst>
              <a:path w="5630469" h="6099674">
                <a:moveTo>
                  <a:pt x="0" y="0"/>
                </a:moveTo>
                <a:lnTo>
                  <a:pt x="5630469" y="0"/>
                </a:lnTo>
                <a:lnTo>
                  <a:pt x="5630469" y="6099674"/>
                </a:lnTo>
                <a:lnTo>
                  <a:pt x="0" y="60996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3740648" y="347780"/>
            <a:ext cx="4704729" cy="725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4420" dirty="0">
                <a:solidFill>
                  <a:srgbClr val="007B88"/>
                </a:solidFill>
                <a:latin typeface="Omnes 2"/>
                <a:ea typeface="Omnes 2"/>
                <a:cs typeface="Omnes 2"/>
                <a:sym typeface="Omnes 2"/>
              </a:rPr>
              <a:t>Poplar HARCA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3636" y="1216011"/>
            <a:ext cx="4704729" cy="31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Community-based, community motivated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4269781" y="1711255"/>
            <a:ext cx="3652439" cy="365243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781" r="-16781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21172" y="613918"/>
            <a:ext cx="7549654" cy="725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4420" dirty="0">
                <a:solidFill>
                  <a:srgbClr val="007B88"/>
                </a:solidFill>
                <a:latin typeface="Omnes 2"/>
                <a:ea typeface="Omnes 2"/>
                <a:cs typeface="Omnes 2"/>
                <a:sym typeface="Omnes 2"/>
              </a:rPr>
              <a:t>We Do Things Differently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57265" y="263290"/>
            <a:ext cx="4677466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n-US" sz="1764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Communities and </a:t>
            </a:r>
            <a:r>
              <a:rPr lang="en-US" sz="1764" dirty="0" err="1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Neighbourhoods</a:t>
            </a:r>
            <a:r>
              <a:rPr lang="en-US" sz="1764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 (</a:t>
            </a:r>
            <a:r>
              <a:rPr lang="en-US" sz="1764" dirty="0" err="1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CaN</a:t>
            </a:r>
            <a:r>
              <a:rPr lang="en-US" sz="1764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1" name="TextBox 21"/>
          <p:cNvSpPr txBox="1"/>
          <p:nvPr/>
        </p:nvSpPr>
        <p:spPr>
          <a:xfrm>
            <a:off x="9920439" y="854306"/>
            <a:ext cx="1509561" cy="678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4143" dirty="0">
                <a:solidFill>
                  <a:srgbClr val="FFFFFF"/>
                </a:solidFill>
                <a:latin typeface="Omnes 3"/>
                <a:ea typeface="Omnes 3"/>
                <a:cs typeface="Omnes 3"/>
                <a:sym typeface="Omnes 3"/>
              </a:rPr>
              <a:t>5,32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B0BB1A-890D-5CFE-6FFD-FF25DF3A1B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818" y="1501914"/>
            <a:ext cx="4197580" cy="3708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880C43-62B3-589E-4AE3-607BC34D7D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330209"/>
            <a:ext cx="3479461" cy="30131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115AD0-33F2-231E-8E6B-66FECEDF4C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73" y="2836805"/>
            <a:ext cx="4519786" cy="30131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4221" y="5532131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TextBox 13"/>
          <p:cNvSpPr txBox="1"/>
          <p:nvPr/>
        </p:nvSpPr>
        <p:spPr>
          <a:xfrm>
            <a:off x="2561984" y="369939"/>
            <a:ext cx="7068033" cy="71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  <a:spcBef>
                <a:spcPct val="0"/>
              </a:spcBef>
            </a:pPr>
            <a:r>
              <a:rPr lang="en-US" sz="4340" dirty="0">
                <a:solidFill>
                  <a:srgbClr val="007B88"/>
                </a:solidFill>
                <a:latin typeface="Omnes 2"/>
                <a:ea typeface="Omnes 2"/>
                <a:cs typeface="Omnes 2"/>
                <a:sym typeface="Omnes 2"/>
              </a:rPr>
              <a:t>SKILLS FOR LIFE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E04AFE-01C5-5936-7BD8-6E2A28E73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2275882"/>
            <a:ext cx="3429143" cy="34624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44CA6D-6D62-5030-FFD7-5B55ACF90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81525"/>
            <a:ext cx="3612292" cy="325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BF21AB-D3C7-2103-D4BE-6EF0C6B8F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78" y="2381525"/>
            <a:ext cx="4334933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559" y="-140796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9" name="Group 19"/>
          <p:cNvGrpSpPr/>
          <p:nvPr/>
        </p:nvGrpSpPr>
        <p:grpSpPr>
          <a:xfrm>
            <a:off x="3302000" y="2129368"/>
            <a:ext cx="2692400" cy="282363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6783" r="-1678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264400" y="1600405"/>
            <a:ext cx="2895600" cy="30604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598" r="-16598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312921" y="215472"/>
            <a:ext cx="5599873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  <a:spcBef>
                <a:spcPct val="0"/>
              </a:spcBef>
            </a:pPr>
            <a:r>
              <a:rPr lang="en-US" sz="4420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Greening Skills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3BC3-7304-6FD8-E9E3-C169679E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0271144" cy="460582"/>
          </a:xfrm>
        </p:spPr>
        <p:txBody>
          <a:bodyPr/>
          <a:lstStyle/>
          <a:p>
            <a:r>
              <a:rPr lang="en-US" dirty="0"/>
              <a:t>Lifelong learning has never been more important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672FA-9ECF-9CAE-ADB5-0A5C57AC3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Growth, productivity, good work, resilient communities, fuller and richer lives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Despite this, investment and participation has declined dramatically in the last decade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Large inequalities in who has access to learning opportunities </a:t>
            </a:r>
          </a:p>
          <a:p>
            <a:endParaRPr lang="en-US" dirty="0"/>
          </a:p>
          <a:p>
            <a:r>
              <a:rPr lang="en-US" dirty="0"/>
              <a:t>Levels of learning cannot continue to languish </a:t>
            </a:r>
          </a:p>
          <a:p>
            <a:endParaRPr lang="en-US" dirty="0"/>
          </a:p>
          <a:p>
            <a:r>
              <a:rPr lang="en-US" dirty="0"/>
              <a:t>It’s time to turn the tide, it’s time to get the nation learning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9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6661560" y="61844"/>
            <a:ext cx="3497580" cy="349758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9" b="-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5800" y="1385896"/>
            <a:ext cx="5243440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</a:pPr>
            <a:r>
              <a:rPr lang="en-US" sz="4420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Food &amp; Arts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3283660"/>
            <a:ext cx="5963568" cy="280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2"/>
              </a:lnSpc>
            </a:pPr>
            <a:r>
              <a:rPr lang="en-US" sz="1709" dirty="0">
                <a:solidFill>
                  <a:srgbClr val="007B88"/>
                </a:solidFill>
                <a:latin typeface="Omnes 1"/>
                <a:ea typeface="Omnes 1"/>
                <a:cs typeface="Omnes 1"/>
                <a:sym typeface="Omnes 1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5416FB-8354-0C45-F4D9-422A6B55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84" y="2611813"/>
            <a:ext cx="4064000" cy="27101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2134945" y="1757639"/>
            <a:ext cx="7922110" cy="3497580"/>
            <a:chOff x="0" y="0"/>
            <a:chExt cx="18410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41013" cy="812800"/>
            </a:xfrm>
            <a:custGeom>
              <a:avLst/>
              <a:gdLst/>
              <a:ahLst/>
              <a:cxnLst/>
              <a:rect l="l" t="t" r="r" b="b"/>
              <a:pathLst>
                <a:path w="1841013" h="812800">
                  <a:moveTo>
                    <a:pt x="14985" y="0"/>
                  </a:moveTo>
                  <a:lnTo>
                    <a:pt x="1826029" y="0"/>
                  </a:lnTo>
                  <a:cubicBezTo>
                    <a:pt x="1834304" y="0"/>
                    <a:pt x="1841013" y="6709"/>
                    <a:pt x="1841013" y="14985"/>
                  </a:cubicBezTo>
                  <a:lnTo>
                    <a:pt x="1841013" y="797815"/>
                  </a:lnTo>
                  <a:cubicBezTo>
                    <a:pt x="1841013" y="801790"/>
                    <a:pt x="1839434" y="805601"/>
                    <a:pt x="1836624" y="808411"/>
                  </a:cubicBezTo>
                  <a:cubicBezTo>
                    <a:pt x="1833814" y="811221"/>
                    <a:pt x="1830003" y="812800"/>
                    <a:pt x="1826029" y="812800"/>
                  </a:cubicBezTo>
                  <a:lnTo>
                    <a:pt x="14985" y="812800"/>
                  </a:lnTo>
                  <a:cubicBezTo>
                    <a:pt x="11010" y="812800"/>
                    <a:pt x="7199" y="811221"/>
                    <a:pt x="4389" y="808411"/>
                  </a:cubicBezTo>
                  <a:cubicBezTo>
                    <a:pt x="1579" y="805601"/>
                    <a:pt x="0" y="801790"/>
                    <a:pt x="0" y="797815"/>
                  </a:cubicBezTo>
                  <a:lnTo>
                    <a:pt x="0" y="14985"/>
                  </a:lnTo>
                  <a:cubicBezTo>
                    <a:pt x="0" y="11010"/>
                    <a:pt x="1579" y="7199"/>
                    <a:pt x="4389" y="4389"/>
                  </a:cubicBezTo>
                  <a:cubicBezTo>
                    <a:pt x="7199" y="1579"/>
                    <a:pt x="11010" y="0"/>
                    <a:pt x="14985" y="0"/>
                  </a:cubicBezTo>
                  <a:close/>
                </a:path>
              </a:pathLst>
            </a:custGeom>
            <a:blipFill>
              <a:blip r:embed="rId4"/>
              <a:stretch>
                <a:fillRect l="-3032" r="-3032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54101" y="590550"/>
            <a:ext cx="6683799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8"/>
              </a:lnSpc>
            </a:pPr>
            <a:r>
              <a:rPr lang="en-US" sz="442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Employment and Training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0" name="Group 10"/>
          <p:cNvGrpSpPr/>
          <p:nvPr/>
        </p:nvGrpSpPr>
        <p:grpSpPr>
          <a:xfrm>
            <a:off x="10181415" y="2772729"/>
            <a:ext cx="1616743" cy="161674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5A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41816" y="2816193"/>
            <a:ext cx="1616743" cy="16167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D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261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19231" y="3960520"/>
            <a:ext cx="1616743" cy="161674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4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379632" y="4003984"/>
            <a:ext cx="1616743" cy="161674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261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091460" y="159661"/>
            <a:ext cx="3497580" cy="349758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54313" y="357791"/>
            <a:ext cx="6556087" cy="725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  <a:spcBef>
                <a:spcPct val="0"/>
              </a:spcBef>
            </a:pPr>
            <a:r>
              <a:rPr lang="en-US" sz="4420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Delivering Qualifications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0633" y="1311012"/>
            <a:ext cx="6078735" cy="613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2"/>
              </a:lnSpc>
              <a:spcBef>
                <a:spcPct val="0"/>
              </a:spcBef>
            </a:pPr>
            <a:r>
              <a:rPr lang="en-US" sz="1801" b="1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We offer accredited and non-accredited courses in a range </a:t>
            </a:r>
            <a:r>
              <a:rPr lang="en-US" sz="1801" b="1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of areas</a:t>
            </a:r>
            <a:endParaRPr lang="en-US" sz="1801" b="1" dirty="0">
              <a:solidFill>
                <a:srgbClr val="007B88"/>
              </a:solidFill>
              <a:latin typeface="Omnes 3"/>
              <a:ea typeface="Omnes 3"/>
              <a:cs typeface="Omnes 3"/>
              <a:sym typeface="Omnes 3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159813" y="3458972"/>
            <a:ext cx="1580751" cy="17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"/>
              </a:lnSpc>
            </a:pPr>
            <a:r>
              <a:rPr lang="en-US" sz="1105">
                <a:solidFill>
                  <a:srgbClr val="FFFFFF"/>
                </a:solidFill>
                <a:latin typeface="Omnes 1"/>
                <a:ea typeface="Omnes 1"/>
                <a:cs typeface="Omnes 1"/>
                <a:sym typeface="Omnes 1"/>
              </a:rPr>
              <a:t>People into jobs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89040" y="2923368"/>
            <a:ext cx="722295" cy="53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3255">
                <a:solidFill>
                  <a:srgbClr val="FFFFFF"/>
                </a:solidFill>
                <a:latin typeface="Omnes 3"/>
                <a:ea typeface="Omnes 3"/>
                <a:cs typeface="Omnes 3"/>
                <a:sym typeface="Omnes 3"/>
              </a:rPr>
              <a:t>250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437227" y="4646764"/>
            <a:ext cx="1580751" cy="36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"/>
              </a:lnSpc>
            </a:pPr>
            <a:r>
              <a:rPr lang="en-US" sz="1105">
                <a:solidFill>
                  <a:srgbClr val="FFFFFF"/>
                </a:solidFill>
                <a:latin typeface="Omnes 1"/>
                <a:ea typeface="Omnes 1"/>
                <a:cs typeface="Omnes 1"/>
                <a:sym typeface="Omnes 1"/>
              </a:rPr>
              <a:t>Achieved at least 1 qualification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09736" y="4111159"/>
            <a:ext cx="589864" cy="1127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3255" dirty="0">
                <a:solidFill>
                  <a:srgbClr val="FFFFFF"/>
                </a:solidFill>
                <a:latin typeface="Omnes 3"/>
                <a:ea typeface="Omnes 3"/>
                <a:cs typeface="Omnes 3"/>
                <a:sym typeface="Omnes 3"/>
              </a:rPr>
              <a:t>711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B0A2BD7-9ACF-6EAB-562D-B5DAD5313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6" y="2580871"/>
            <a:ext cx="3499407" cy="34953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304595-6E9C-CD35-4A75-1F872BB31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35" y="2852449"/>
            <a:ext cx="3495343" cy="34994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 rot="871076">
            <a:off x="5412267" y="2968561"/>
            <a:ext cx="516640" cy="392646"/>
          </a:xfrm>
          <a:custGeom>
            <a:avLst/>
            <a:gdLst/>
            <a:ahLst/>
            <a:cxnLst/>
            <a:rect l="l" t="t" r="r" b="b"/>
            <a:pathLst>
              <a:path w="774960" h="588969">
                <a:moveTo>
                  <a:pt x="0" y="0"/>
                </a:moveTo>
                <a:lnTo>
                  <a:pt x="774959" y="0"/>
                </a:lnTo>
                <a:lnTo>
                  <a:pt x="774959" y="588970"/>
                </a:lnTo>
                <a:lnTo>
                  <a:pt x="0" y="5889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8"/>
          <p:cNvSpPr txBox="1"/>
          <p:nvPr/>
        </p:nvSpPr>
        <p:spPr>
          <a:xfrm>
            <a:off x="5969873" y="3120434"/>
            <a:ext cx="6078735" cy="203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5"/>
              </a:lnSpc>
              <a:spcBef>
                <a:spcPct val="0"/>
              </a:spcBef>
            </a:pPr>
            <a:r>
              <a:rPr lang="en-US" sz="1668">
                <a:solidFill>
                  <a:srgbClr val="57555B"/>
                </a:solidFill>
                <a:latin typeface="Omnes 1"/>
                <a:ea typeface="Omnes 1"/>
                <a:cs typeface="Omnes 1"/>
                <a:sym typeface="Omnes 1"/>
              </a:rPr>
              <a:t>I was unexpectedly let go from my previous job, which left me feeling distressed and hopeless.</a:t>
            </a:r>
          </a:p>
          <a:p>
            <a:pPr>
              <a:lnSpc>
                <a:spcPts val="2335"/>
              </a:lnSpc>
              <a:spcBef>
                <a:spcPct val="0"/>
              </a:spcBef>
            </a:pPr>
            <a:endParaRPr lang="en-US" sz="1668">
              <a:solidFill>
                <a:srgbClr val="57555B"/>
              </a:solidFill>
              <a:latin typeface="Omnes 1"/>
              <a:ea typeface="Omnes 1"/>
              <a:cs typeface="Omnes 1"/>
              <a:sym typeface="Omnes 1"/>
            </a:endParaRPr>
          </a:p>
          <a:p>
            <a:pPr>
              <a:lnSpc>
                <a:spcPts val="2335"/>
              </a:lnSpc>
              <a:spcBef>
                <a:spcPct val="0"/>
              </a:spcBef>
            </a:pPr>
            <a:r>
              <a:rPr lang="en-US" sz="1668">
                <a:solidFill>
                  <a:srgbClr val="57555B"/>
                </a:solidFill>
                <a:latin typeface="Omnes 1"/>
                <a:ea typeface="Omnes 1"/>
                <a:cs typeface="Omnes 1"/>
                <a:sym typeface="Omnes 1"/>
              </a:rPr>
              <a:t>But with your team’s support, I’ve regained my confidence. My career is progressing steadily, and I’ve even been offered an interview with the Finance Department at Canary Wharf.</a:t>
            </a:r>
          </a:p>
          <a:p>
            <a:pPr>
              <a:lnSpc>
                <a:spcPts val="2335"/>
              </a:lnSpc>
              <a:spcBef>
                <a:spcPct val="0"/>
              </a:spcBef>
            </a:pPr>
            <a:r>
              <a:rPr lang="en-US" sz="1668">
                <a:solidFill>
                  <a:srgbClr val="57555B"/>
                </a:solidFill>
                <a:latin typeface="Omnes 1"/>
                <a:ea typeface="Omnes 1"/>
                <a:cs typeface="Omnes 1"/>
                <a:sym typeface="Omnes 1"/>
              </a:rPr>
              <a:t>RESIDENT FEEDBACK</a:t>
            </a:r>
          </a:p>
        </p:txBody>
      </p:sp>
      <p:sp>
        <p:nvSpPr>
          <p:cNvPr id="9" name="Freeform 9"/>
          <p:cNvSpPr/>
          <p:nvPr/>
        </p:nvSpPr>
        <p:spPr>
          <a:xfrm rot="-8935680">
            <a:off x="11439767" y="4787998"/>
            <a:ext cx="516640" cy="392646"/>
          </a:xfrm>
          <a:custGeom>
            <a:avLst/>
            <a:gdLst/>
            <a:ahLst/>
            <a:cxnLst/>
            <a:rect l="l" t="t" r="r" b="b"/>
            <a:pathLst>
              <a:path w="774960" h="588969">
                <a:moveTo>
                  <a:pt x="0" y="0"/>
                </a:moveTo>
                <a:lnTo>
                  <a:pt x="774960" y="0"/>
                </a:lnTo>
                <a:lnTo>
                  <a:pt x="774960" y="588969"/>
                </a:lnTo>
                <a:lnTo>
                  <a:pt x="0" y="5889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10" name="Group 10"/>
          <p:cNvGrpSpPr/>
          <p:nvPr/>
        </p:nvGrpSpPr>
        <p:grpSpPr>
          <a:xfrm>
            <a:off x="649015" y="3022636"/>
            <a:ext cx="1616743" cy="161674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EA4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416" y="3066100"/>
            <a:ext cx="1616743" cy="16167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BA00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261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6088" y="3373741"/>
            <a:ext cx="2618205" cy="261820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57387" y="164923"/>
            <a:ext cx="2745151" cy="27451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5046" b="-2504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825614" y="314327"/>
            <a:ext cx="5434496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  <a:spcBef>
                <a:spcPct val="0"/>
              </a:spcBef>
            </a:pPr>
            <a:r>
              <a:rPr lang="en-US" sz="442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Supporting Learners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41934" y="1267548"/>
            <a:ext cx="6078735" cy="189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2"/>
              </a:lnSpc>
              <a:spcBef>
                <a:spcPct val="0"/>
              </a:spcBef>
            </a:pPr>
            <a:r>
              <a:rPr lang="en-US" sz="1801" spc="-27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Our service delivers accredited training for unemploy</a:t>
            </a:r>
            <a:r>
              <a:rPr lang="en-US" sz="1801" b="1" spc="-27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ed and employed learners.</a:t>
            </a:r>
          </a:p>
          <a:p>
            <a:pPr>
              <a:lnSpc>
                <a:spcPts val="2522"/>
              </a:lnSpc>
              <a:spcBef>
                <a:spcPct val="0"/>
              </a:spcBef>
            </a:pPr>
            <a:r>
              <a:rPr lang="en-US" sz="1801" b="1" spc="-27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OFSTED: Outstanding</a:t>
            </a:r>
          </a:p>
          <a:p>
            <a:pPr>
              <a:lnSpc>
                <a:spcPts val="2522"/>
              </a:lnSpc>
              <a:spcBef>
                <a:spcPct val="0"/>
              </a:spcBef>
            </a:pPr>
            <a:r>
              <a:rPr lang="en-US" sz="1801" b="1" spc="-27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Awards: Get the Nation Learning, Stronger Communities Award</a:t>
            </a:r>
          </a:p>
          <a:p>
            <a:pPr>
              <a:lnSpc>
                <a:spcPts val="2522"/>
              </a:lnSpc>
              <a:spcBef>
                <a:spcPct val="0"/>
              </a:spcBef>
            </a:pPr>
            <a:endParaRPr lang="en-US" sz="1801" b="1" spc="-27">
              <a:solidFill>
                <a:srgbClr val="007B88"/>
              </a:solidFill>
              <a:latin typeface="Omnes 3"/>
              <a:ea typeface="Omnes 3"/>
              <a:cs typeface="Omnes 3"/>
              <a:sym typeface="Omnes 3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67011" y="3708880"/>
            <a:ext cx="1580751" cy="36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"/>
              </a:lnSpc>
            </a:pPr>
            <a:r>
              <a:rPr lang="en-US" sz="1105">
                <a:solidFill>
                  <a:srgbClr val="FFFFFF"/>
                </a:solidFill>
                <a:latin typeface="Omnes 1"/>
                <a:ea typeface="Omnes 1"/>
                <a:cs typeface="Omnes 1"/>
                <a:sym typeface="Omnes 1"/>
              </a:rPr>
              <a:t>Qualifications collectively achieved by 711 trainees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8082" y="3173275"/>
            <a:ext cx="770718" cy="537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3255" dirty="0">
                <a:solidFill>
                  <a:srgbClr val="FFFFFF"/>
                </a:solidFill>
                <a:latin typeface="Omnes 3"/>
                <a:ea typeface="Omnes 3"/>
                <a:cs typeface="Omnes 3"/>
                <a:sym typeface="Omnes 3"/>
              </a:rPr>
              <a:t>847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8534400" y="182601"/>
            <a:ext cx="3497580" cy="349758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896035" y="2337587"/>
            <a:ext cx="3497580" cy="3497580"/>
            <a:chOff x="0" y="0"/>
            <a:chExt cx="812800" cy="812800"/>
          </a:xfrm>
        </p:grpSpPr>
        <p:sp>
          <p:nvSpPr>
            <p:cNvPr id="10" name="Freeform 10" descr="A group of people in a classroom  AI-generated content may be incorrect.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32923" y="397600"/>
            <a:ext cx="5727403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442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Housing Qualifications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2923" y="1384601"/>
            <a:ext cx="4495675" cy="243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2"/>
              </a:lnSpc>
            </a:pPr>
            <a:r>
              <a:rPr lang="en-US" sz="1709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Start delivering </a:t>
            </a:r>
            <a:r>
              <a:rPr lang="en-US" sz="1709" dirty="0" err="1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CiH</a:t>
            </a:r>
            <a:r>
              <a:rPr lang="en-US" sz="1709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 approved  qualifications. </a:t>
            </a:r>
          </a:p>
          <a:p>
            <a:pPr>
              <a:lnSpc>
                <a:spcPts val="2392"/>
              </a:lnSpc>
            </a:pPr>
            <a:endParaRPr lang="en-US" sz="1709" dirty="0">
              <a:solidFill>
                <a:srgbClr val="007B88"/>
              </a:solidFill>
              <a:latin typeface="Omnes 3"/>
              <a:ea typeface="Omnes 3"/>
              <a:cs typeface="Omnes 3"/>
              <a:sym typeface="Omnes 3"/>
            </a:endParaRPr>
          </a:p>
          <a:p>
            <a:pPr>
              <a:lnSpc>
                <a:spcPts val="2392"/>
              </a:lnSpc>
            </a:pPr>
            <a:r>
              <a:rPr lang="en-US" sz="1709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Courses:</a:t>
            </a:r>
          </a:p>
          <a:p>
            <a:pPr marL="368935" lvl="1" indent="-184468">
              <a:lnSpc>
                <a:spcPts val="2392"/>
              </a:lnSpc>
              <a:buFont typeface="Arial"/>
              <a:buChar char="•"/>
            </a:pPr>
            <a:r>
              <a:rPr lang="en-US" sz="1709" spc="-22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Level 2 Certificate in Housing</a:t>
            </a:r>
          </a:p>
          <a:p>
            <a:pPr marL="368935" lvl="1" indent="-184468">
              <a:lnSpc>
                <a:spcPts val="2392"/>
              </a:lnSpc>
              <a:buFont typeface="Arial"/>
              <a:buChar char="•"/>
            </a:pPr>
            <a:r>
              <a:rPr lang="en-US" sz="1709" spc="-22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Level 3 Certificate in Housing</a:t>
            </a:r>
          </a:p>
          <a:p>
            <a:pPr marL="368935" lvl="1" indent="-184468">
              <a:lnSpc>
                <a:spcPts val="2392"/>
              </a:lnSpc>
              <a:buFont typeface="Arial"/>
              <a:buChar char="•"/>
            </a:pPr>
            <a:r>
              <a:rPr lang="en-US" sz="1709" spc="-22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Level 4 Certificate in Housing</a:t>
            </a:r>
          </a:p>
          <a:p>
            <a:pPr marL="368935" lvl="1" indent="-184468">
              <a:lnSpc>
                <a:spcPts val="2392"/>
              </a:lnSpc>
              <a:buFont typeface="Arial"/>
              <a:buChar char="•"/>
            </a:pPr>
            <a:r>
              <a:rPr lang="en-US" sz="1709" spc="-22" dirty="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Apprenticeship</a:t>
            </a:r>
          </a:p>
          <a:p>
            <a:pPr>
              <a:lnSpc>
                <a:spcPts val="2392"/>
              </a:lnSpc>
            </a:pPr>
            <a:endParaRPr lang="en-US" sz="1709" spc="-22" dirty="0">
              <a:solidFill>
                <a:srgbClr val="007B88"/>
              </a:solidFill>
              <a:latin typeface="Omnes 3"/>
              <a:ea typeface="Omnes 3"/>
              <a:cs typeface="Omnes 3"/>
              <a:sym typeface="Omnes 3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B3BC">
                <a:alpha val="13725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0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451856"/>
            <a:ext cx="12192000" cy="1406144"/>
          </a:xfrm>
          <a:custGeom>
            <a:avLst/>
            <a:gdLst/>
            <a:ahLst/>
            <a:cxnLst/>
            <a:rect l="l" t="t" r="r" b="b"/>
            <a:pathLst>
              <a:path w="18288000" h="2109216">
                <a:moveTo>
                  <a:pt x="0" y="0"/>
                </a:moveTo>
                <a:lnTo>
                  <a:pt x="18288000" y="0"/>
                </a:lnTo>
                <a:lnTo>
                  <a:pt x="18288000" y="2109216"/>
                </a:lnTo>
                <a:lnTo>
                  <a:pt x="0" y="210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5542632" y="5875224"/>
            <a:ext cx="1106736" cy="279704"/>
          </a:xfrm>
          <a:custGeom>
            <a:avLst/>
            <a:gdLst/>
            <a:ahLst/>
            <a:cxnLst/>
            <a:rect l="l" t="t" r="r" b="b"/>
            <a:pathLst>
              <a:path w="1660104" h="419556">
                <a:moveTo>
                  <a:pt x="0" y="0"/>
                </a:moveTo>
                <a:lnTo>
                  <a:pt x="1660104" y="0"/>
                </a:lnTo>
                <a:lnTo>
                  <a:pt x="1660104" y="419556"/>
                </a:lnTo>
                <a:lnTo>
                  <a:pt x="0" y="4195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3872705" y="3522319"/>
            <a:ext cx="344791" cy="327983"/>
          </a:xfrm>
          <a:custGeom>
            <a:avLst/>
            <a:gdLst/>
            <a:ahLst/>
            <a:cxnLst/>
            <a:rect l="l" t="t" r="r" b="b"/>
            <a:pathLst>
              <a:path w="517187" h="491975">
                <a:moveTo>
                  <a:pt x="0" y="0"/>
                </a:moveTo>
                <a:lnTo>
                  <a:pt x="517188" y="0"/>
                </a:lnTo>
                <a:lnTo>
                  <a:pt x="517188" y="491975"/>
                </a:lnTo>
                <a:lnTo>
                  <a:pt x="0" y="4919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4948780" y="4032619"/>
            <a:ext cx="317093" cy="317093"/>
          </a:xfrm>
          <a:custGeom>
            <a:avLst/>
            <a:gdLst/>
            <a:ahLst/>
            <a:cxnLst/>
            <a:rect l="l" t="t" r="r" b="b"/>
            <a:pathLst>
              <a:path w="475639" h="475639">
                <a:moveTo>
                  <a:pt x="0" y="0"/>
                </a:moveTo>
                <a:lnTo>
                  <a:pt x="475639" y="0"/>
                </a:lnTo>
                <a:lnTo>
                  <a:pt x="475639" y="475639"/>
                </a:lnTo>
                <a:lnTo>
                  <a:pt x="0" y="4756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127897" y="2481002"/>
            <a:ext cx="3936206" cy="72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8"/>
              </a:lnSpc>
            </a:pPr>
            <a:r>
              <a:rPr lang="en-US" sz="4420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Contact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48163" y="3473773"/>
            <a:ext cx="4495675" cy="83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3"/>
              </a:lnSpc>
            </a:pPr>
            <a:r>
              <a:rPr lang="en-US" sz="1709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Thehivetraining@poplarharca.co.uk</a:t>
            </a:r>
          </a:p>
          <a:p>
            <a:pPr algn="ctr">
              <a:lnSpc>
                <a:spcPts val="3503"/>
              </a:lnSpc>
            </a:pPr>
            <a:r>
              <a:rPr lang="en-US" sz="1709">
                <a:solidFill>
                  <a:srgbClr val="007B88"/>
                </a:solidFill>
                <a:latin typeface="Omnes 3"/>
                <a:ea typeface="Omnes 3"/>
                <a:cs typeface="Omnes 3"/>
                <a:sym typeface="Omnes 3"/>
              </a:rPr>
              <a:t>020 7510 9770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31F3-408D-7744-F6F1-8451898B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41C1F-A99B-D7F6-88C5-653FB90EB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22" y="3429000"/>
            <a:ext cx="5814974" cy="2105439"/>
          </a:xfrm>
        </p:spPr>
        <p:txBody>
          <a:bodyPr>
            <a:normAutofit/>
          </a:bodyPr>
          <a:lstStyle/>
          <a:p>
            <a:r>
              <a:rPr lang="en-GB" sz="3900" dirty="0"/>
              <a:t>Growing Aspirations and Demand for Learning </a:t>
            </a:r>
            <a:br>
              <a:rPr lang="en-GB" sz="4400" dirty="0"/>
            </a:br>
            <a:endParaRPr lang="en-GB" sz="33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F9364D-57C0-F9F9-9A4C-4662210BC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370" y="5987464"/>
            <a:ext cx="8171078" cy="625474"/>
          </a:xfrm>
        </p:spPr>
        <p:txBody>
          <a:bodyPr/>
          <a:lstStyle/>
          <a:p>
            <a:r>
              <a:rPr lang="en-GB" dirty="0"/>
              <a:t>Presentation by:  </a:t>
            </a:r>
            <a:r>
              <a:rPr lang="en-GB" dirty="0">
                <a:solidFill>
                  <a:schemeClr val="accent2"/>
                </a:solidFill>
              </a:rPr>
              <a:t>	Evelina Sredovska, Economic Inclusion Lead, Peabody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CA1D-5F94-67CA-01C5-7D0F0B05D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13 May 2026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E02EE95-5395-6458-439C-F40525C2B2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6884"/>
          <a:stretch/>
        </p:blipFill>
        <p:spPr>
          <a:xfrm>
            <a:off x="4206240" y="0"/>
            <a:ext cx="7985760" cy="6858000"/>
          </a:xfrm>
        </p:spPr>
      </p:pic>
    </p:spTree>
    <p:extLst>
      <p:ext uri="{BB962C8B-B14F-4D97-AF65-F5344CB8AC3E}">
        <p14:creationId xmlns:p14="http://schemas.microsoft.com/office/powerpoint/2010/main" val="22454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EEAB63-3B3F-CAE5-5540-375F8D0B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95" y="415556"/>
            <a:ext cx="5623409" cy="3580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A1B54-9A74-271C-9797-13C63E64EE28}"/>
              </a:ext>
            </a:extLst>
          </p:cNvPr>
          <p:cNvSpPr txBox="1"/>
          <p:nvPr/>
        </p:nvSpPr>
        <p:spPr>
          <a:xfrm>
            <a:off x="438912" y="4264426"/>
            <a:ext cx="6876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Where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you live should not determine whether you learn.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But for many, it still does.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Housing providers are uniquely placed to change this.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24CA0B-582B-CA02-6D0A-AB460B67A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80" b="5050"/>
          <a:stretch>
            <a:fillRect/>
          </a:stretch>
        </p:blipFill>
        <p:spPr>
          <a:xfrm>
            <a:off x="0" y="10"/>
            <a:ext cx="12192000" cy="6857990"/>
          </a:xfrm>
          <a:custGeom>
            <a:avLst/>
            <a:gdLst>
              <a:gd name="connsiteX0" fmla="*/ 3435706 w 8877886"/>
              <a:gd name="connsiteY0" fmla="*/ 0 h 6858000"/>
              <a:gd name="connsiteX1" fmla="*/ 8877886 w 8877886"/>
              <a:gd name="connsiteY1" fmla="*/ 0 h 6858000"/>
              <a:gd name="connsiteX2" fmla="*/ 8877886 w 8877886"/>
              <a:gd name="connsiteY2" fmla="*/ 6858000 h 6858000"/>
              <a:gd name="connsiteX3" fmla="*/ 6663313 w 8877886"/>
              <a:gd name="connsiteY3" fmla="*/ 6858000 h 6858000"/>
              <a:gd name="connsiteX4" fmla="*/ 6193580 w 8877886"/>
              <a:gd name="connsiteY4" fmla="*/ 6609706 h 6858000"/>
              <a:gd name="connsiteX5" fmla="*/ 5549729 w 8877886"/>
              <a:gd name="connsiteY5" fmla="*/ 6252949 h 6858000"/>
              <a:gd name="connsiteX6" fmla="*/ 0 w 8877886"/>
              <a:gd name="connsiteY6" fmla="*/ 2482747 h 6858000"/>
              <a:gd name="connsiteX7" fmla="*/ 2759447 w 8877886"/>
              <a:gd name="connsiteY7" fmla="*/ 4501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7886" h="6858000">
                <a:moveTo>
                  <a:pt x="3435706" y="0"/>
                </a:moveTo>
                <a:lnTo>
                  <a:pt x="8877886" y="0"/>
                </a:lnTo>
                <a:lnTo>
                  <a:pt x="8877886" y="6858000"/>
                </a:lnTo>
                <a:lnTo>
                  <a:pt x="6663313" y="6858000"/>
                </a:lnTo>
                <a:lnTo>
                  <a:pt x="6193580" y="6609706"/>
                </a:lnTo>
                <a:cubicBezTo>
                  <a:pt x="5978650" y="6493361"/>
                  <a:pt x="5764025" y="6374439"/>
                  <a:pt x="5549729" y="6252949"/>
                </a:cubicBezTo>
                <a:cubicBezTo>
                  <a:pt x="3681890" y="5193941"/>
                  <a:pt x="1827380" y="3933583"/>
                  <a:pt x="0" y="2482747"/>
                </a:cubicBezTo>
                <a:cubicBezTo>
                  <a:pt x="913446" y="1757319"/>
                  <a:pt x="1833918" y="1079267"/>
                  <a:pt x="2759447" y="450135"/>
                </a:cubicBezTo>
                <a:close/>
              </a:path>
            </a:pathLst>
          </a:cu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F2F9D-45FB-E750-A0B7-3CA63495B826}"/>
              </a:ext>
            </a:extLst>
          </p:cNvPr>
          <p:cNvSpPr txBox="1"/>
          <p:nvPr/>
        </p:nvSpPr>
        <p:spPr>
          <a:xfrm>
            <a:off x="173736" y="4745736"/>
            <a:ext cx="5513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What is Economic Inclusion?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At Peabody, this is central to our mission: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Ensuring everyone can access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Regardless of background or postcode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36F5-051D-31CE-B91A-1DEFE1BF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9FE7FF-4807-496F-783A-7303B096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72" y="3154680"/>
            <a:ext cx="5281574" cy="2820104"/>
          </a:xfrm>
        </p:spPr>
        <p:txBody>
          <a:bodyPr vert="horz" lIns="324000" tIns="324000" rIns="324000" bIns="7200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GB" sz="22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Confidence – “not for me”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/>
              <a:t>Access – cost, childcare, travel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BCB4651-9471-A9D4-4FE3-C4C60EB319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6256" y="3154680"/>
            <a:ext cx="5281574" cy="2820104"/>
          </a:xfrm>
        </p:spPr>
        <p:txBody>
          <a:bodyPr vert="horz" lIns="324000" tIns="324000" rIns="324000" bIns="7200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</a:rPr>
              <a:t>Awareness – don’t know what’s available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bg1"/>
                </a:solidFill>
              </a:rPr>
              <a:t>Relevance – doesn’t feel useful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5896D-CBA3-E84C-3DD1-5AE48FC2A67E}"/>
              </a:ext>
            </a:extLst>
          </p:cNvPr>
          <p:cNvSpPr txBox="1"/>
          <p:nvPr/>
        </p:nvSpPr>
        <p:spPr>
          <a:xfrm>
            <a:off x="1446276" y="1169126"/>
            <a:ext cx="9299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The Challenge – Why People Don’t Engage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Barriers to learning are not just about provision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6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9384-1426-87F8-179F-42B1A0A50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1258695" cy="460582"/>
          </a:xfrm>
        </p:spPr>
        <p:txBody>
          <a:bodyPr/>
          <a:lstStyle/>
          <a:p>
            <a:r>
              <a:rPr lang="en-US" dirty="0"/>
              <a:t>Sign the Charter to join the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B481-7CE3-1289-FF93-97F9660A0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92" y="1261475"/>
            <a:ext cx="5116333" cy="46144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recognise the many benefits of lifelong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commit to building a future where everyone can learn throughout life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lead by example to Get Nation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44EAF9C-0671-81C3-F0D7-F06D8F953E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/>
        </p:blipFill>
        <p:spPr/>
      </p:pic>
    </p:spTree>
    <p:extLst>
      <p:ext uri="{BB962C8B-B14F-4D97-AF65-F5344CB8AC3E}">
        <p14:creationId xmlns:p14="http://schemas.microsoft.com/office/powerpoint/2010/main" val="1865060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BE25-36B4-3947-AE49-6658123B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62" y="2913239"/>
            <a:ext cx="4924958" cy="1244220"/>
          </a:xfrm>
        </p:spPr>
        <p:txBody>
          <a:bodyPr/>
          <a:lstStyle/>
          <a:p>
            <a:r>
              <a:rPr lang="en-GB" dirty="0"/>
              <a:t>Economic Inclusion Thematic Workstreams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4F8CE-53E9-0DE0-459D-5A3D6606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8" y="4956048"/>
            <a:ext cx="11041016" cy="1086002"/>
          </a:xfrm>
          <a:prstGeom prst="rect">
            <a:avLst/>
          </a:prstGeom>
        </p:spPr>
      </p:pic>
      <p:pic>
        <p:nvPicPr>
          <p:cNvPr id="6" name="Picture 5" descr="A group of people in orange vests and white helmets&#10;&#10;Description automatically generated">
            <a:extLst>
              <a:ext uri="{FF2B5EF4-FFF2-40B4-BE49-F238E27FC236}">
                <a16:creationId xmlns:a16="http://schemas.microsoft.com/office/drawing/2014/main" id="{7659F75D-63D4-8A8B-4B7F-E0F47A844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77" y="241895"/>
            <a:ext cx="5235461" cy="31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18AAF-6CC3-AB22-233A-F08C4DA3F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9B0B89-73AF-5BA7-11A9-54574939FE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12" y="1837944"/>
            <a:ext cx="3991128" cy="374618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8FCB1-DBA3-F22B-84A9-06655A82A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6008" y="2690794"/>
            <a:ext cx="6986016" cy="323451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We are more than landlords.</a:t>
            </a:r>
          </a:p>
          <a:p>
            <a:endParaRPr lang="en-GB" sz="2400" dirty="0"/>
          </a:p>
          <a:p>
            <a:r>
              <a:rPr lang="en-GB" sz="2100" dirty="0"/>
              <a:t>We act as:</a:t>
            </a:r>
          </a:p>
          <a:p>
            <a:endParaRPr lang="en-GB" sz="21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Place-based enablers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100" dirty="0"/>
              <a:t>Connectors</a:t>
            </a:r>
          </a:p>
          <a:p>
            <a:br>
              <a:rPr lang="en-GB" sz="2100" dirty="0"/>
            </a:br>
            <a:r>
              <a:rPr lang="en-GB" sz="2100" dirty="0"/>
              <a:t>We don’t just signpost opportunity - we bring it to the doorstep.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F88B8-2D2B-559C-3B84-ECBD61958EF0}"/>
              </a:ext>
            </a:extLst>
          </p:cNvPr>
          <p:cNvSpPr txBox="1"/>
          <p:nvPr/>
        </p:nvSpPr>
        <p:spPr>
          <a:xfrm>
            <a:off x="4201440" y="859536"/>
            <a:ext cx="6533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The Role of Housing Providers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467E6-5695-FACF-731C-299C01A1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"/>
          <a:stretch>
            <a:fillRect/>
          </a:stretch>
        </p:blipFill>
        <p:spPr>
          <a:xfrm>
            <a:off x="8118436" y="267855"/>
            <a:ext cx="3696088" cy="267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58F7D-539E-3C02-14B0-87DD67146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36" y="3349907"/>
            <a:ext cx="3697004" cy="277379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605E497-57BC-B15E-52AA-892D90BF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6927494" cy="1244220"/>
          </a:xfrm>
        </p:spPr>
        <p:txBody>
          <a:bodyPr>
            <a:normAutofit/>
          </a:bodyPr>
          <a:lstStyle/>
          <a:p>
            <a:r>
              <a:rPr lang="en-GB" sz="4000" dirty="0"/>
              <a:t>Green Skills Hub at Holloway Park</a:t>
            </a:r>
            <a:endParaRPr lang="en-GB" sz="3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5C6FA21-5E60-7570-F822-263D7B9FD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2" y="2359703"/>
            <a:ext cx="3202838" cy="4216585"/>
          </a:xfrm>
        </p:spPr>
        <p:txBody>
          <a:bodyPr>
            <a:norm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2"/>
                </a:solidFill>
              </a:rPr>
              <a:t>A planning requirement </a:t>
            </a:r>
            <a:r>
              <a:rPr lang="en-GB" dirty="0"/>
              <a:t>negotiated with Islington Council and delivered in partnership with London Square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tx2"/>
                </a:solidFill>
              </a:rPr>
              <a:t>A temporary on-site skills hub/classroom </a:t>
            </a:r>
            <a:r>
              <a:rPr lang="en-GB" dirty="0"/>
              <a:t>to provide training and education programmes for those living and working in Islington.</a:t>
            </a:r>
          </a:p>
        </p:txBody>
      </p:sp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B162449D-0329-C453-B04E-F47B7BA8E0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1563" y="2359703"/>
            <a:ext cx="3204000" cy="4216579"/>
          </a:xfrm>
          <a:solidFill>
            <a:schemeClr val="accent2"/>
          </a:solidFill>
        </p:spPr>
        <p:txBody>
          <a:bodyPr vert="horz" lIns="324000" tIns="324000" rIns="324000" bIns="720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 unique partnership </a:t>
            </a:r>
            <a:r>
              <a:rPr lang="en-GB" b="0" dirty="0">
                <a:solidFill>
                  <a:schemeClr val="bg1"/>
                </a:solidFill>
              </a:rPr>
              <a:t>and opportunity to deliver greater impact in the community</a:t>
            </a: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/>
              <a:t>A space with a vision </a:t>
            </a:r>
            <a:r>
              <a:rPr lang="en-GB" b="0" dirty="0">
                <a:solidFill>
                  <a:schemeClr val="bg1"/>
                </a:solidFill>
              </a:rPr>
              <a:t>to develop sustainable knowledge and lifestyle, champion women in construction and support the local economy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EA0582-3D57-11CD-D475-45DDC7BC4490}"/>
              </a:ext>
            </a:extLst>
          </p:cNvPr>
          <p:cNvCxnSpPr>
            <a:cxnSpLocks/>
          </p:cNvCxnSpPr>
          <p:nvPr/>
        </p:nvCxnSpPr>
        <p:spPr>
          <a:xfrm>
            <a:off x="3979588" y="2846323"/>
            <a:ext cx="3923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714E1E-B415-BFA8-412E-C15261700CC0}"/>
              </a:ext>
            </a:extLst>
          </p:cNvPr>
          <p:cNvCxnSpPr>
            <a:cxnSpLocks/>
          </p:cNvCxnSpPr>
          <p:nvPr/>
        </p:nvCxnSpPr>
        <p:spPr>
          <a:xfrm>
            <a:off x="3979588" y="4695610"/>
            <a:ext cx="3923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able Placeholder 2">
            <a:extLst>
              <a:ext uri="{FF2B5EF4-FFF2-40B4-BE49-F238E27FC236}">
                <a16:creationId xmlns:a16="http://schemas.microsoft.com/office/drawing/2014/main" id="{F4B4C6FD-1C1B-DCD0-06A1-4FA250A90033}"/>
              </a:ext>
            </a:extLst>
          </p:cNvPr>
          <p:cNvSpPr txBox="1">
            <a:spLocks/>
          </p:cNvSpPr>
          <p:nvPr/>
        </p:nvSpPr>
        <p:spPr>
          <a:xfrm>
            <a:off x="8080206" y="2938431"/>
            <a:ext cx="4104119" cy="312770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Level 1 and 2 Cycle Maintenance course </a:t>
            </a:r>
          </a:p>
        </p:txBody>
      </p:sp>
      <p:sp>
        <p:nvSpPr>
          <p:cNvPr id="21" name="Table Placeholder 2">
            <a:extLst>
              <a:ext uri="{FF2B5EF4-FFF2-40B4-BE49-F238E27FC236}">
                <a16:creationId xmlns:a16="http://schemas.microsoft.com/office/drawing/2014/main" id="{C4DE81F7-3D9E-2480-7934-CF4C7080C67D}"/>
              </a:ext>
            </a:extLst>
          </p:cNvPr>
          <p:cNvSpPr txBox="1">
            <a:spLocks/>
          </p:cNvSpPr>
          <p:nvPr/>
        </p:nvSpPr>
        <p:spPr>
          <a:xfrm>
            <a:off x="8080205" y="6123702"/>
            <a:ext cx="4104119" cy="452579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Introduction to plumbing course for women only cohort </a:t>
            </a:r>
          </a:p>
        </p:txBody>
      </p:sp>
    </p:spTree>
    <p:extLst>
      <p:ext uri="{BB962C8B-B14F-4D97-AF65-F5344CB8AC3E}">
        <p14:creationId xmlns:p14="http://schemas.microsoft.com/office/powerpoint/2010/main" val="41383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EB4C2-8873-F372-B4E3-F84633449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EA8B7-D48D-A740-1ECC-3B2A86670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438" y="3530600"/>
            <a:ext cx="3470352" cy="260276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357EA-B55C-5112-949E-FF48A00C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883665"/>
            <a:ext cx="6422922" cy="1185526"/>
          </a:xfrm>
        </p:spPr>
        <p:txBody>
          <a:bodyPr>
            <a:normAutofit/>
          </a:bodyPr>
          <a:lstStyle/>
          <a:p>
            <a:r>
              <a:rPr lang="en-GB" sz="4000" dirty="0"/>
              <a:t>Green Skills Hub in </a:t>
            </a:r>
            <a:br>
              <a:rPr lang="en-GB" sz="4000" dirty="0"/>
            </a:br>
            <a:r>
              <a:rPr lang="en-GB" sz="4000"/>
              <a:t>numbers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ED7370-887B-5814-43E7-62624274104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2169" y="3520526"/>
            <a:ext cx="4432281" cy="16500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                  accredited and non-accredited qualifications</a:t>
            </a:r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1EB008B6-7B8D-A9C8-D4D8-F32EDD1E5858}"/>
              </a:ext>
            </a:extLst>
          </p:cNvPr>
          <p:cNvSpPr txBox="1">
            <a:spLocks/>
          </p:cNvSpPr>
          <p:nvPr/>
        </p:nvSpPr>
        <p:spPr>
          <a:xfrm>
            <a:off x="677448" y="3358314"/>
            <a:ext cx="1839858" cy="706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4000" b="1" kern="12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3pPr>
            <a:lvl4pPr marL="108000" indent="-108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4pPr>
            <a:lvl5pPr marL="108000" indent="-10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ACACE5"/>
                </a:solidFill>
                <a:effectLst/>
                <a:uLnTx/>
                <a:uFillTx/>
                <a:latin typeface="Lexend Deca" pitchFamily="2" charset="0"/>
                <a:ea typeface="+mn-ea"/>
                <a:cs typeface="+mn-cs"/>
              </a:rPr>
              <a:t>180+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A8F7BA5-5CD3-1264-4591-F1803FBB98E5}"/>
              </a:ext>
            </a:extLst>
          </p:cNvPr>
          <p:cNvSpPr txBox="1">
            <a:spLocks/>
          </p:cNvSpPr>
          <p:nvPr/>
        </p:nvSpPr>
        <p:spPr>
          <a:xfrm>
            <a:off x="699153" y="4489075"/>
            <a:ext cx="4432281" cy="1666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                   local residents building confidence, securing better jobs or starting a career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59D49B71-DA89-497C-D740-58B4AAFD3919}"/>
              </a:ext>
            </a:extLst>
          </p:cNvPr>
          <p:cNvSpPr txBox="1">
            <a:spLocks/>
          </p:cNvSpPr>
          <p:nvPr/>
        </p:nvSpPr>
        <p:spPr>
          <a:xfrm>
            <a:off x="677449" y="4313622"/>
            <a:ext cx="1839858" cy="706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4000" b="1" kern="12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3pPr>
            <a:lvl4pPr marL="108000" indent="-108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4pPr>
            <a:lvl5pPr marL="108000" indent="-10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DCB1D3"/>
                </a:solidFill>
                <a:effectLst/>
                <a:uLnTx/>
                <a:uFillTx/>
                <a:latin typeface="Lexend Deca" pitchFamily="2" charset="0"/>
                <a:ea typeface="+mn-ea"/>
                <a:cs typeface="+mn-cs"/>
              </a:rPr>
              <a:t>100+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1B6DC06-3329-9D83-B48C-D1999302B8C3}"/>
              </a:ext>
            </a:extLst>
          </p:cNvPr>
          <p:cNvSpPr txBox="1">
            <a:spLocks/>
          </p:cNvSpPr>
          <p:nvPr/>
        </p:nvSpPr>
        <p:spPr>
          <a:xfrm>
            <a:off x="699153" y="5715994"/>
            <a:ext cx="4425297" cy="866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     local organisations that have access to private and shared spaces to run their activities at no cost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F3C660DE-CB10-5E25-243A-3A450C5DB894}"/>
              </a:ext>
            </a:extLst>
          </p:cNvPr>
          <p:cNvSpPr txBox="1">
            <a:spLocks/>
          </p:cNvSpPr>
          <p:nvPr/>
        </p:nvSpPr>
        <p:spPr>
          <a:xfrm>
            <a:off x="677446" y="5586646"/>
            <a:ext cx="1839858" cy="706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4000" b="1" kern="1200" spc="-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3pPr>
            <a:lvl4pPr marL="108000" indent="-108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4pPr>
            <a:lvl5pPr marL="108000" indent="-108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Lexend De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-50" normalizeH="0" baseline="0" noProof="0" dirty="0">
                <a:ln>
                  <a:noFill/>
                </a:ln>
                <a:solidFill>
                  <a:srgbClr val="AAC495"/>
                </a:solidFill>
                <a:effectLst/>
                <a:uLnTx/>
                <a:uFillTx/>
                <a:latin typeface="Lexend Deca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257841D-92C5-EBA1-8B2B-A71D3DC1A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244" y="3971371"/>
            <a:ext cx="2278796" cy="1377176"/>
          </a:xfrm>
          <a:prstGeom prst="rect">
            <a:avLst/>
          </a:prstGeom>
        </p:spPr>
      </p:pic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21DB547-0D4C-9109-8E12-A0643FBD0D53}"/>
              </a:ext>
            </a:extLst>
          </p:cNvPr>
          <p:cNvSpPr txBox="1">
            <a:spLocks/>
          </p:cNvSpPr>
          <p:nvPr/>
        </p:nvSpPr>
        <p:spPr>
          <a:xfrm>
            <a:off x="5876847" y="6240367"/>
            <a:ext cx="3467943" cy="5142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Employability session on the back of the level 2 introduction to domestic retrofit course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2D104F6-24FA-35CE-DAB1-69617147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244" y="2191779"/>
            <a:ext cx="1650480" cy="7543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62D6A6-D8E4-E7A4-CAA9-2DC6CB362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5" b="17710"/>
          <a:stretch>
            <a:fillRect/>
          </a:stretch>
        </p:blipFill>
        <p:spPr>
          <a:xfrm>
            <a:off x="5876848" y="428194"/>
            <a:ext cx="3470352" cy="2574283"/>
          </a:xfrm>
          <a:prstGeom prst="rect">
            <a:avLst/>
          </a:prstGeom>
        </p:spPr>
      </p:pic>
      <p:sp>
        <p:nvSpPr>
          <p:cNvPr id="8" name="Table Placeholder 2">
            <a:extLst>
              <a:ext uri="{FF2B5EF4-FFF2-40B4-BE49-F238E27FC236}">
                <a16:creationId xmlns:a16="http://schemas.microsoft.com/office/drawing/2014/main" id="{61526B09-6E83-0D65-6A1B-8813DB6682CF}"/>
              </a:ext>
            </a:extLst>
          </p:cNvPr>
          <p:cNvSpPr txBox="1">
            <a:spLocks/>
          </p:cNvSpPr>
          <p:nvPr/>
        </p:nvSpPr>
        <p:spPr>
          <a:xfrm>
            <a:off x="5841049" y="3002477"/>
            <a:ext cx="3503742" cy="324924"/>
          </a:xfrm>
          <a:prstGeom prst="rect">
            <a:avLst/>
          </a:prstGeom>
          <a:noFill/>
        </p:spPr>
        <p:txBody>
          <a:bodyPr vert="horz" lIns="72000" tIns="72000" rIns="7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2563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58775" indent="-1762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41338" indent="-1825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Kundakala’s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 sewing course, filmed for the BBC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6885D9-DE91-A14D-C7A4-947426207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842" y="1068602"/>
            <a:ext cx="1643072" cy="968515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8A814FC-5A35-802C-B116-244A3962366F}"/>
              </a:ext>
            </a:extLst>
          </p:cNvPr>
          <p:cNvSpPr txBox="1">
            <a:spLocks/>
          </p:cNvSpPr>
          <p:nvPr/>
        </p:nvSpPr>
        <p:spPr>
          <a:xfrm>
            <a:off x="9613142" y="3122096"/>
            <a:ext cx="2263898" cy="706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Highly commended at SVLG Award and Property Week RESI Awards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0A7AF49-0D4A-FF51-7536-62BBE229F7BD}"/>
              </a:ext>
            </a:extLst>
          </p:cNvPr>
          <p:cNvSpPr txBox="1">
            <a:spLocks/>
          </p:cNvSpPr>
          <p:nvPr/>
        </p:nvSpPr>
        <p:spPr>
          <a:xfrm>
            <a:off x="9639952" y="5448545"/>
            <a:ext cx="2263898" cy="706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62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11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Received Islington ACL Partner Award Celebration of Achievement</a:t>
            </a:r>
          </a:p>
        </p:txBody>
      </p:sp>
    </p:spTree>
    <p:extLst>
      <p:ext uri="{BB962C8B-B14F-4D97-AF65-F5344CB8AC3E}">
        <p14:creationId xmlns:p14="http://schemas.microsoft.com/office/powerpoint/2010/main" val="29643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43B13-52F1-CA7A-7B35-8DBC3CBA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52" y="2464492"/>
            <a:ext cx="6670247" cy="36933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B77220-12B5-0B5F-E3FE-EF7E8279A411}"/>
              </a:ext>
            </a:extLst>
          </p:cNvPr>
          <p:cNvSpPr txBox="1"/>
          <p:nvPr/>
        </p:nvSpPr>
        <p:spPr>
          <a:xfrm>
            <a:off x="484632" y="960120"/>
            <a:ext cx="7754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Social Housing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LaunchPad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Work Placement Programme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A0D6D-B364-8587-653B-FB007724178F}"/>
              </a:ext>
            </a:extLst>
          </p:cNvPr>
          <p:cNvSpPr txBox="1"/>
          <p:nvPr/>
        </p:nvSpPr>
        <p:spPr>
          <a:xfrm>
            <a:off x="329184" y="2602992"/>
            <a:ext cx="4773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Engaging beyond the classroom through gamified &amp; experiential learning.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Focus on life skills: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Communication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Confidence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Public speaking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AI awareness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n-ea"/>
                <a:cs typeface="+mn-cs"/>
              </a:rPr>
              <a:t>Change the experience → unlock engagement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 Dec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9F583-60A5-8A34-82AC-ECD6AC1E8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4F42CB-CEFF-17C5-BEDF-69C2C551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99" y="904875"/>
            <a:ext cx="9083802" cy="5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E0FC3-BB3A-AF1F-0C87-DA910707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049D0-10C6-4355-0061-3724E008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24" y="1339593"/>
            <a:ext cx="1775638" cy="289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83CAF-A5D0-56F6-DAF4-032CA1E6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46" y="2434858"/>
            <a:ext cx="5353325" cy="1066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98E83-34C2-C1F0-901C-7B190BCA1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362" y="787916"/>
            <a:ext cx="2595662" cy="1103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E8BA3-4DF6-7C70-ACC7-63467AEC0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048" y="4800735"/>
            <a:ext cx="2850667" cy="115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FC2C1-5D0A-A66E-9089-D4F996382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362" y="3975091"/>
            <a:ext cx="1886243" cy="24925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1F68F8-F14B-E554-6B80-D215CF37A39B}"/>
              </a:ext>
            </a:extLst>
          </p:cNvPr>
          <p:cNvSpPr txBox="1">
            <a:spLocks/>
          </p:cNvSpPr>
          <p:nvPr/>
        </p:nvSpPr>
        <p:spPr>
          <a:xfrm>
            <a:off x="4122567" y="764543"/>
            <a:ext cx="2873656" cy="768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10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FEATURED</a:t>
            </a:r>
            <a:r>
              <a:rPr kumimoji="0" lang="en-GB" sz="2800" b="1" i="0" u="none" strike="noStrike" kern="1200" cap="none" spc="-100" normalizeH="0" baseline="0" noProof="0" dirty="0">
                <a:ln>
                  <a:noFill/>
                </a:ln>
                <a:solidFill>
                  <a:srgbClr val="1551C1"/>
                </a:solidFill>
                <a:effectLst/>
                <a:uLnTx/>
                <a:uFillTx/>
                <a:latin typeface="Lexend Deca" pitchFamily="2" charset="0"/>
                <a:ea typeface="+mj-ea"/>
                <a:cs typeface="Lexend Deca Light" panose="020B0604020202020204" charset="0"/>
              </a:rPr>
              <a:t> </a:t>
            </a:r>
            <a:r>
              <a:rPr kumimoji="0" lang="en-GB" sz="3000" b="1" i="0" u="none" strike="noStrike" kern="1200" cap="none" spc="-10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IN:</a:t>
            </a:r>
          </a:p>
        </p:txBody>
      </p:sp>
    </p:spTree>
    <p:extLst>
      <p:ext uri="{BB962C8B-B14F-4D97-AF65-F5344CB8AC3E}">
        <p14:creationId xmlns:p14="http://schemas.microsoft.com/office/powerpoint/2010/main" val="34030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0A446-1DE9-7BB3-53C4-22FCDB70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4F62B12-6298-DA32-F445-5303B79C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46" y="1060068"/>
            <a:ext cx="10977676" cy="1244220"/>
          </a:xfrm>
        </p:spPr>
        <p:txBody>
          <a:bodyPr>
            <a:normAutofit/>
          </a:bodyPr>
          <a:lstStyle/>
          <a:p>
            <a:r>
              <a:rPr lang="en-GB" sz="4500" dirty="0"/>
              <a:t>What Works?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392A9-CC75-2FA4-E70D-04271A6BCDBD}"/>
              </a:ext>
            </a:extLst>
          </p:cNvPr>
          <p:cNvSpPr txBox="1">
            <a:spLocks/>
          </p:cNvSpPr>
          <p:nvPr/>
        </p:nvSpPr>
        <p:spPr>
          <a:xfrm>
            <a:off x="445546" y="2221992"/>
            <a:ext cx="8991062" cy="42702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Growing participation in learning means: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Start with trust, not courses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Bring learning into local spaces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Make it relevant to real lives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Support the whole person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Co-creating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265073"/>
                </a:solidFill>
                <a:effectLst/>
                <a:uLnTx/>
                <a:uFillTx/>
                <a:latin typeface="Lexend Deca"/>
                <a:ea typeface="+mj-ea"/>
                <a:cs typeface="+mj-cs"/>
              </a:rPr>
              <a:t>It’s about empowerment, not just provision.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65073"/>
              </a:solidFill>
              <a:effectLst/>
              <a:uLnTx/>
              <a:uFillTx/>
              <a:latin typeface="Lexend De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3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E8A3F-52FE-D49C-CE6A-86ACEF8A9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060D6F2-5982-354B-3E20-576B63FB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62" y="1060068"/>
            <a:ext cx="10977676" cy="124422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 kern="1200"/>
              <a:t>If We Want a Nation That Learns…</a:t>
            </a:r>
          </a:p>
        </p:txBody>
      </p:sp>
      <p:graphicFrame>
        <p:nvGraphicFramePr>
          <p:cNvPr id="17" name="Title 1">
            <a:extLst>
              <a:ext uri="{FF2B5EF4-FFF2-40B4-BE49-F238E27FC236}">
                <a16:creationId xmlns:a16="http://schemas.microsoft.com/office/drawing/2014/main" id="{13A9F7B9-8871-4400-4C90-3CC0D9D60937}"/>
              </a:ext>
            </a:extLst>
          </p:cNvPr>
          <p:cNvGraphicFramePr/>
          <p:nvPr/>
        </p:nvGraphicFramePr>
        <p:xfrm>
          <a:off x="607162" y="2304287"/>
          <a:ext cx="10977676" cy="4023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2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6E3BD-725C-AC52-B56D-5A1B84C4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9BA994-FF14-1BB9-2B84-3EDC6F80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58952"/>
            <a:ext cx="7488936" cy="4965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GB" dirty="0"/>
            </a:br>
            <a:r>
              <a:rPr lang="en-GB" sz="4300" dirty="0"/>
              <a:t>Housing is not just about homes - it’s a platform for opportunity and lifelong learning.</a:t>
            </a:r>
            <a:br>
              <a:rPr lang="en-US" sz="5400" dirty="0"/>
            </a:br>
            <a:endParaRPr lang="en-US" sz="50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15BF7-70A4-559B-843A-D7CE311D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5" y="2879740"/>
            <a:ext cx="3752850" cy="37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53552-C24D-C8A7-1876-166A74631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E07A-60CF-4466-0D01-D42602A7A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0704247" cy="460582"/>
          </a:xfrm>
        </p:spPr>
        <p:txBody>
          <a:bodyPr/>
          <a:lstStyle/>
          <a:p>
            <a:r>
              <a:rPr lang="en-US" dirty="0"/>
              <a:t>Over 200 organisations are already on board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9D2B9-BA2F-AD9E-1DD8-4D9F0F323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06" y="1194816"/>
            <a:ext cx="1133699" cy="1063752"/>
          </a:xfrm>
          <a:prstGeom prst="rect">
            <a:avLst/>
          </a:prstGeom>
        </p:spPr>
      </p:pic>
      <p:pic>
        <p:nvPicPr>
          <p:cNvPr id="9" name="Picture 8" descr="A logo for a company&#10;&#10;AI-generated content may be incorrect.">
            <a:extLst>
              <a:ext uri="{FF2B5EF4-FFF2-40B4-BE49-F238E27FC236}">
                <a16:creationId xmlns:a16="http://schemas.microsoft.com/office/drawing/2014/main" id="{32B1DCAA-BCEA-8E35-44EB-35D0475FD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05" y="1194816"/>
            <a:ext cx="2033139" cy="1063752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AA46A0DC-6596-E1A8-20FA-0397B12C9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56" y="994611"/>
            <a:ext cx="1510845" cy="1510845"/>
          </a:xfrm>
          <a:prstGeom prst="rect">
            <a:avLst/>
          </a:prstGeom>
        </p:spPr>
      </p:pic>
      <p:pic>
        <p:nvPicPr>
          <p:cNvPr id="15" name="Picture 14" descr="A green and white logo&#10;&#10;AI-generated content may be incorrect.">
            <a:extLst>
              <a:ext uri="{FF2B5EF4-FFF2-40B4-BE49-F238E27FC236}">
                <a16:creationId xmlns:a16="http://schemas.microsoft.com/office/drawing/2014/main" id="{B642F7CB-96AB-8E88-88AD-4E9FFFDF22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2" y="1452230"/>
            <a:ext cx="1629532" cy="592557"/>
          </a:xfrm>
          <a:prstGeom prst="rect">
            <a:avLst/>
          </a:prstGeom>
        </p:spPr>
      </p:pic>
      <p:pic>
        <p:nvPicPr>
          <p:cNvPr id="17" name="Picture 16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689447FD-7604-B37F-4A98-B2154CA543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48" y="1125155"/>
            <a:ext cx="2380488" cy="1249756"/>
          </a:xfrm>
          <a:prstGeom prst="rect">
            <a:avLst/>
          </a:prstGeom>
        </p:spPr>
      </p:pic>
      <p:pic>
        <p:nvPicPr>
          <p:cNvPr id="29" name="Picture 28" descr="A logo for a library&#10;&#10;AI-generated content may be incorrect.">
            <a:extLst>
              <a:ext uri="{FF2B5EF4-FFF2-40B4-BE49-F238E27FC236}">
                <a16:creationId xmlns:a16="http://schemas.microsoft.com/office/drawing/2014/main" id="{9E9C5C3C-7D21-4DC3-306E-520B722BC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88" y="2269192"/>
            <a:ext cx="1951806" cy="1301204"/>
          </a:xfrm>
          <a:prstGeom prst="rect">
            <a:avLst/>
          </a:prstGeom>
        </p:spPr>
      </p:pic>
      <p:pic>
        <p:nvPicPr>
          <p:cNvPr id="37" name="Picture 36" descr="A close-up of a logo&#10;&#10;AI-generated content may be incorrect.">
            <a:extLst>
              <a:ext uri="{FF2B5EF4-FFF2-40B4-BE49-F238E27FC236}">
                <a16:creationId xmlns:a16="http://schemas.microsoft.com/office/drawing/2014/main" id="{0AB636FF-8B32-6BFA-9794-B30B4D8238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0" y="3750675"/>
            <a:ext cx="1720602" cy="1147068"/>
          </a:xfrm>
          <a:prstGeom prst="rect">
            <a:avLst/>
          </a:prstGeom>
        </p:spPr>
      </p:pic>
      <p:pic>
        <p:nvPicPr>
          <p:cNvPr id="39" name="Picture 38" descr="A logo with a rabbit&#10;&#10;AI-generated content may be incorrect.">
            <a:extLst>
              <a:ext uri="{FF2B5EF4-FFF2-40B4-BE49-F238E27FC236}">
                <a16:creationId xmlns:a16="http://schemas.microsoft.com/office/drawing/2014/main" id="{F607B107-0267-A528-D6F1-227400A251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73" y="4058162"/>
            <a:ext cx="1841486" cy="665237"/>
          </a:xfrm>
          <a:prstGeom prst="rect">
            <a:avLst/>
          </a:prstGeom>
        </p:spPr>
      </p:pic>
      <p:pic>
        <p:nvPicPr>
          <p:cNvPr id="41" name="Picture 40" descr="A colorful logo with text&#10;&#10;AI-generated content may be incorrect.">
            <a:extLst>
              <a:ext uri="{FF2B5EF4-FFF2-40B4-BE49-F238E27FC236}">
                <a16:creationId xmlns:a16="http://schemas.microsoft.com/office/drawing/2014/main" id="{F0537CA2-B2FC-A50D-4BDC-5C6DF4ED0B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55" y="2302603"/>
            <a:ext cx="1605359" cy="1332573"/>
          </a:xfrm>
          <a:prstGeom prst="rect">
            <a:avLst/>
          </a:prstGeom>
        </p:spPr>
      </p:pic>
      <p:pic>
        <p:nvPicPr>
          <p:cNvPr id="45" name="Picture 44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829D371-6D4C-7E8D-F1DA-697D8F1E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90" y="3786085"/>
            <a:ext cx="1396494" cy="1396494"/>
          </a:xfrm>
          <a:prstGeom prst="rect">
            <a:avLst/>
          </a:prstGeom>
        </p:spPr>
      </p:pic>
      <p:pic>
        <p:nvPicPr>
          <p:cNvPr id="49" name="Picture 48" descr="A logo for a company&#10;&#10;AI-generated content may be incorrect.">
            <a:extLst>
              <a:ext uri="{FF2B5EF4-FFF2-40B4-BE49-F238E27FC236}">
                <a16:creationId xmlns:a16="http://schemas.microsoft.com/office/drawing/2014/main" id="{C405C461-2CB8-4B41-ADD0-F2A67B45F8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2" y="4758554"/>
            <a:ext cx="1720602" cy="1307657"/>
          </a:xfrm>
          <a:prstGeom prst="rect">
            <a:avLst/>
          </a:prstGeom>
        </p:spPr>
      </p:pic>
      <p:pic>
        <p:nvPicPr>
          <p:cNvPr id="51" name="Picture 50" descr="A green and white logo&#10;&#10;AI-generated content may be incorrect.">
            <a:extLst>
              <a:ext uri="{FF2B5EF4-FFF2-40B4-BE49-F238E27FC236}">
                <a16:creationId xmlns:a16="http://schemas.microsoft.com/office/drawing/2014/main" id="{2CCD5F9E-20BE-7178-CB18-85A139CB78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8" y="5030886"/>
            <a:ext cx="1147068" cy="1147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75480-BA35-BFF4-7981-9C55BF13D3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81" y="1510247"/>
            <a:ext cx="1378021" cy="406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1C1AA-B05B-5F3B-7522-E633AAB6C58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60" y="5189670"/>
            <a:ext cx="1788584" cy="894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B8C0D-57E9-9773-B3C8-009A66B7944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" y="2323724"/>
            <a:ext cx="1605359" cy="1159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21FF8-E3AB-F9B3-B032-C97D966028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26" y="2420792"/>
            <a:ext cx="1340018" cy="11211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BF153A-5BF4-4660-B973-4F88E10F06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33" y="2010693"/>
            <a:ext cx="1118111" cy="1510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4ECD9B-E105-8D50-815D-0E4AED0BA65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951" y="2323724"/>
            <a:ext cx="2380488" cy="9408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CFD5A9-6401-5B3D-3E9C-9CDA656ABD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3" y="3770021"/>
            <a:ext cx="2037574" cy="13325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AF5D39-B7FE-6229-AAA0-61E92DEE4DD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74" y="3950685"/>
            <a:ext cx="2266234" cy="8942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29455DB-6101-3D8C-1E06-7C8E4583B27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56" y="5431791"/>
            <a:ext cx="2050249" cy="41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2EE3F-C8C4-64AD-14BF-B78ABE42072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16" y="4208241"/>
            <a:ext cx="2206568" cy="9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6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3034-E831-E629-9204-5CB5A9B05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CFC26D0-0972-8E2A-2AC0-FD8C386D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58952"/>
            <a:ext cx="7488936" cy="4965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GB" dirty="0"/>
            </a:br>
            <a:br>
              <a:rPr lang="en-US" sz="5400" dirty="0"/>
            </a:br>
            <a:br>
              <a:rPr lang="en-GB" sz="5000" dirty="0"/>
            </a:br>
            <a:r>
              <a:rPr lang="en-GB" sz="5000" dirty="0">
                <a:solidFill>
                  <a:schemeClr val="accent2"/>
                </a:solidFill>
              </a:rPr>
              <a:t>Thank you!</a:t>
            </a:r>
            <a:endParaRPr lang="en-US" sz="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73C2-347D-AD58-0946-09E2B8DD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509A-C5F5-2A8A-046F-EC3821F7E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0271144" cy="460582"/>
          </a:xfrm>
        </p:spPr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E377C-4347-B50E-E715-EB99A20E5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How can housing providers improve levels of understanding amongst key stakeholders on the role they are playing?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How can housing providers maximise the role they play in boosting lifelong learning?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What support do housing providers need to play their full role?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97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3BC3-7304-6FD8-E9E3-C169679E7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0271144" cy="460582"/>
          </a:xfrm>
        </p:spPr>
        <p:txBody>
          <a:bodyPr/>
          <a:lstStyle/>
          <a:p>
            <a:r>
              <a:rPr lang="en-US" dirty="0"/>
              <a:t>Nominations for the 2026 Get the Nation Learning Awards are now open!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672FA-9ECF-9CAE-ADB5-0A5C57AC3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biggest celebration of lifelong learning in England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Recognises examples of adult learning that support healthier futures, stronger communities, more opportunities, regional growth, and richer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Employers, learning providers, adult learners, community organisations, and local/regional government are all eligible</a:t>
            </a:r>
          </a:p>
          <a:p>
            <a:endParaRPr lang="en-US" dirty="0"/>
          </a:p>
          <a:p>
            <a:r>
              <a:rPr lang="en-US" dirty="0"/>
              <a:t>Nominations close on 4 June</a:t>
            </a:r>
          </a:p>
          <a:p>
            <a:endParaRPr lang="en-US" dirty="0"/>
          </a:p>
          <a:p>
            <a:r>
              <a:rPr lang="en-US" dirty="0"/>
              <a:t>Winners will be presented at The Royal Society London on 4 November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4BBE-0917-92A3-118D-481188DE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6E0A-9E37-8DCD-C045-CE8BAAED0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1773808" cy="460582"/>
          </a:xfrm>
        </p:spPr>
        <p:txBody>
          <a:bodyPr/>
          <a:lstStyle/>
          <a:p>
            <a:r>
              <a:rPr lang="en-US" dirty="0"/>
              <a:t>Housing providers won big at the 2025 Get the Nation Learning Awards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79E4E-7A4F-9B67-1899-882A33DD7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MSV Housing won our Talent is Everywhere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Poplar HARCA won the Stronger Communities Award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Peabody made it to the final three for the Employer of the Year Award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Opportunity to share good practice and discuss the role for housing providers in boosting lifelong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D98833-98F2-4B03-8D82-35C5ACC361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 b="5726"/>
          <a:stretch/>
        </p:blipFill>
        <p:spPr/>
      </p:pic>
    </p:spTree>
    <p:extLst>
      <p:ext uri="{BB962C8B-B14F-4D97-AF65-F5344CB8AC3E}">
        <p14:creationId xmlns:p14="http://schemas.microsoft.com/office/powerpoint/2010/main" val="30134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5698-81FF-0476-BD96-6071E29C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6C75-01ED-F3FD-6437-F3A43EAA5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92" y="534029"/>
            <a:ext cx="10271144" cy="460582"/>
          </a:xfrm>
        </p:spPr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C4BDC-DD98-837E-E745-4263E9AFE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/>
              <a:t>How can housing providers improve levels of understanding amongst key stakeholders on the role they are playing?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How can housing providers maximise the role they play in boosting lifelong learning?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/>
              <a:t>What support do housing providers need to play their full role?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3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D7F9EC8-0E2C-4023-9DD1-73BEF6B8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8" y="4323853"/>
            <a:ext cx="5019418" cy="2015848"/>
          </a:xfrm>
        </p:spPr>
        <p:txBody>
          <a:bodyPr anchor="t">
            <a:normAutofit/>
          </a:bodyPr>
          <a:lstStyle/>
          <a:p>
            <a:r>
              <a:rPr lang="en-GB"/>
              <a:t>EMPLOYMENT AND TRAINING SUPPORT IN THE COMMUNITY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5CC04F-787A-49FA-9065-69EDF439F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D302E-DCA8-1BC5-F3EC-93314E22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9301" r="-7" b="22513"/>
          <a:stretch>
            <a:fillRect/>
          </a:stretch>
        </p:blipFill>
        <p:spPr>
          <a:xfrm>
            <a:off x="6679406" y="508088"/>
            <a:ext cx="4990609" cy="2807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D0076-88D6-4064-D2EE-721B9B87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55" y="3532493"/>
            <a:ext cx="4924926" cy="2807208"/>
          </a:xfrm>
          <a:prstGeom prst="rect">
            <a:avLst/>
          </a:prstGeom>
        </p:spPr>
      </p:pic>
      <p:pic>
        <p:nvPicPr>
          <p:cNvPr id="8" name="Picture 7" descr="A logo with a leaf on it&#10;&#10;AI-generated content may be incorrect.">
            <a:extLst>
              <a:ext uri="{FF2B5EF4-FFF2-40B4-BE49-F238E27FC236}">
                <a16:creationId xmlns:a16="http://schemas.microsoft.com/office/drawing/2014/main" id="{EB3606CD-4190-549B-E994-3B07BBC45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8" y="1067603"/>
            <a:ext cx="4356461" cy="28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E8A8-5A6E-D14B-B714-5C3FB79E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154680" cy="4069080"/>
          </a:xfrm>
        </p:spPr>
        <p:txBody>
          <a:bodyPr>
            <a:normAutofit/>
          </a:bodyPr>
          <a:lstStyle/>
          <a:p>
            <a:r>
              <a:rPr lang="en-GB" sz="4000"/>
              <a:t>What do we offer? 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EEB27-9249-8B3A-C8C2-18F9DC48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82CAC-96FF-EBE5-E97D-0BE2B8A51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99535"/>
            <a:ext cx="1115568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522F13-07A9-624E-3029-B5B35B05F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33164"/>
              </p:ext>
            </p:extLst>
          </p:nvPr>
        </p:nvGraphicFramePr>
        <p:xfrm>
          <a:off x="4389120" y="978408"/>
          <a:ext cx="7306056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DB05062-0EA3-811A-6CCC-0AAD918C50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911" y="5608845"/>
            <a:ext cx="995155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7B9B8-3B2F-D230-2801-AE5F6880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032504" cy="3364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How do we reach our hardest to reach communities?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11650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341BE8F-8ECE-9158-71B5-6454D32B4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16096"/>
              </p:ext>
            </p:extLst>
          </p:nvPr>
        </p:nvGraphicFramePr>
        <p:xfrm>
          <a:off x="5065776" y="978408"/>
          <a:ext cx="6620256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B930B32-DB66-486B-4C09-D957303F0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94" y="5619888"/>
            <a:ext cx="966580" cy="5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208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Peabody">
  <a:themeElements>
    <a:clrScheme name="Custom 40">
      <a:dk1>
        <a:sysClr val="windowText" lastClr="000000"/>
      </a:dk1>
      <a:lt1>
        <a:sysClr val="window" lastClr="FFFFFF"/>
      </a:lt1>
      <a:dk2>
        <a:srgbClr val="10AAB1"/>
      </a:dk2>
      <a:lt2>
        <a:srgbClr val="E8E3D6"/>
      </a:lt2>
      <a:accent1>
        <a:srgbClr val="9CD0C3"/>
      </a:accent1>
      <a:accent2>
        <a:srgbClr val="265073"/>
      </a:accent2>
      <a:accent3>
        <a:srgbClr val="ACACE5"/>
      </a:accent3>
      <a:accent4>
        <a:srgbClr val="AAC495"/>
      </a:accent4>
      <a:accent5>
        <a:srgbClr val="F7AD5A"/>
      </a:accent5>
      <a:accent6>
        <a:srgbClr val="DCB1D3"/>
      </a:accent6>
      <a:hlink>
        <a:srgbClr val="10AAB1"/>
      </a:hlink>
      <a:folHlink>
        <a:srgbClr val="96607D"/>
      </a:folHlink>
    </a:clrScheme>
    <a:fontScheme name="Custom 17">
      <a:majorFont>
        <a:latin typeface="Lexend Deca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ABODY TEMPLATE 2025 (1)" id="{386CC656-F7D6-407F-8F6B-E889B28E92F2}" vid="{27F13C83-EF04-45DF-96A5-D7709C909B9B}"/>
    </a:ext>
  </a:extLst>
</a:theme>
</file>

<file path=ppt/theme/theme3.xml><?xml version="1.0" encoding="utf-8"?>
<a:theme xmlns:a="http://schemas.openxmlformats.org/drawingml/2006/main" name="1_Office Theme">
  <a:themeElements>
    <a:clrScheme name="GTNL">
      <a:dk1>
        <a:srgbClr val="B3E5D4"/>
      </a:dk1>
      <a:lt1>
        <a:srgbClr val="EFDFFF"/>
      </a:lt1>
      <a:dk2>
        <a:srgbClr val="FFDEB6"/>
      </a:dk2>
      <a:lt2>
        <a:srgbClr val="F6B38E"/>
      </a:lt2>
      <a:accent1>
        <a:srgbClr val="ABCFD7"/>
      </a:accent1>
      <a:accent2>
        <a:srgbClr val="F06542"/>
      </a:accent2>
      <a:accent3>
        <a:srgbClr val="ED7E3A"/>
      </a:accent3>
      <a:accent4>
        <a:srgbClr val="A066A4"/>
      </a:accent4>
      <a:accent5>
        <a:srgbClr val="DFBD36"/>
      </a:accent5>
      <a:accent6>
        <a:srgbClr val="254C58"/>
      </a:accent6>
      <a:hlink>
        <a:srgbClr val="1C1C1B"/>
      </a:hlink>
      <a:folHlink>
        <a:srgbClr val="FFFFF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9A6DFF28C4A4A935FC2EDFFDF11A8" ma:contentTypeVersion="19" ma:contentTypeDescription="Create a new document." ma:contentTypeScope="" ma:versionID="debc6e2b979a66b96e5a59a5a2dd1503">
  <xsd:schema xmlns:xsd="http://www.w3.org/2001/XMLSchema" xmlns:xs="http://www.w3.org/2001/XMLSchema" xmlns:p="http://schemas.microsoft.com/office/2006/metadata/properties" xmlns:ns2="584d0364-7918-4bad-9ac4-96c953befb6c" xmlns:ns3="d4127354-1402-4f1d-ba7f-e03d5a775dfb" targetNamespace="http://schemas.microsoft.com/office/2006/metadata/properties" ma:root="true" ma:fieldsID="13c8fa23541f3018b9c7e7708755ce78" ns2:_="" ns3:_="">
    <xsd:import namespace="584d0364-7918-4bad-9ac4-96c953befb6c"/>
    <xsd:import namespace="d4127354-1402-4f1d-ba7f-e03d5a775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d0364-7918-4bad-9ac4-96c953bef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42bce91-9457-43a8-9e1d-1612484c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27354-1402-4f1d-ba7f-e03d5a775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a02af6-4560-4867-8c94-3f6e6a211659}" ma:internalName="TaxCatchAll" ma:showField="CatchAllData" ma:web="d4127354-1402-4f1d-ba7f-e03d5a775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127354-1402-4f1d-ba7f-e03d5a775dfb">
      <UserInfo>
        <DisplayName/>
        <AccountId xsi:nil="true"/>
        <AccountType/>
      </UserInfo>
    </SharedWithUsers>
    <lcf76f155ced4ddcb4097134ff3c332f xmlns="584d0364-7918-4bad-9ac4-96c953befb6c">
      <Terms xmlns="http://schemas.microsoft.com/office/infopath/2007/PartnerControls"/>
    </lcf76f155ced4ddcb4097134ff3c332f>
    <TaxCatchAll xmlns="d4127354-1402-4f1d-ba7f-e03d5a775dfb" xsi:nil="true"/>
  </documentManagement>
</p:properties>
</file>

<file path=customXml/itemProps1.xml><?xml version="1.0" encoding="utf-8"?>
<ds:datastoreItem xmlns:ds="http://schemas.openxmlformats.org/officeDocument/2006/customXml" ds:itemID="{05DCEA68-1AFF-4E0D-8C06-0DF6E0DD8D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4d0364-7918-4bad-9ac4-96c953befb6c"/>
    <ds:schemaRef ds:uri="d4127354-1402-4f1d-ba7f-e03d5a775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6F432A-3320-4F5C-B7F4-D5BAFE4202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75938D-6020-41C8-B027-C0163A971ED6}">
  <ds:schemaRefs>
    <ds:schemaRef ds:uri="http://schemas.microsoft.com/office/2006/metadata/properties"/>
    <ds:schemaRef ds:uri="http://schemas.microsoft.com/office/infopath/2007/PartnerControls"/>
    <ds:schemaRef ds:uri="60024b17-ad1e-45a3-8917-85333b2f5d46"/>
    <ds:schemaRef ds:uri="e5ca2460-eae2-4091-a895-94163e0699b4"/>
    <ds:schemaRef ds:uri="d4127354-1402-4f1d-ba7f-e03d5a775dfb"/>
    <ds:schemaRef ds:uri="584d0364-7918-4bad-9ac4-96c953befb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1179</Words>
  <Application>Microsoft Office PowerPoint</Application>
  <PresentationFormat>Widescreen</PresentationFormat>
  <Paragraphs>254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GestaltVTI</vt:lpstr>
      <vt:lpstr>Peabody</vt:lpstr>
      <vt:lpstr>1_Office Theme</vt:lpstr>
      <vt:lpstr>How can housing providers help get the nation learning? </vt:lpstr>
      <vt:lpstr>Lifelong learning has never been more important  </vt:lpstr>
      <vt:lpstr>Sign the Charter to join the movement</vt:lpstr>
      <vt:lpstr>Over 200 organisations are already on board  </vt:lpstr>
      <vt:lpstr>Housing providers won big at the 2025 Get the Nation Learning Awards  </vt:lpstr>
      <vt:lpstr>Questions for discussion</vt:lpstr>
      <vt:lpstr>PowerPoint Presentation</vt:lpstr>
      <vt:lpstr>What do we offer? </vt:lpstr>
      <vt:lpstr>How do we reach our hardest to reach communities?</vt:lpstr>
      <vt:lpstr>Breaking down the barriers </vt:lpstr>
      <vt:lpstr>Why has this been so successful?</vt:lpstr>
      <vt:lpstr>What is next...</vt:lpstr>
      <vt:lpstr>Thank you for listening 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Aspirations and Demand for Learning  </vt:lpstr>
      <vt:lpstr>PowerPoint Presentation</vt:lpstr>
      <vt:lpstr>PowerPoint Presentation</vt:lpstr>
      <vt:lpstr>PowerPoint Presentation</vt:lpstr>
      <vt:lpstr>Economic Inclusion Thematic Workstreams</vt:lpstr>
      <vt:lpstr>PowerPoint Presentation</vt:lpstr>
      <vt:lpstr>Green Skills Hub at Holloway Park</vt:lpstr>
      <vt:lpstr>Green Skills Hub in  numbers</vt:lpstr>
      <vt:lpstr>PowerPoint Presentation</vt:lpstr>
      <vt:lpstr>PowerPoint Presentation</vt:lpstr>
      <vt:lpstr>PowerPoint Presentation</vt:lpstr>
      <vt:lpstr>What Works?</vt:lpstr>
      <vt:lpstr>If We Want a Nation That Learns…</vt:lpstr>
      <vt:lpstr> Housing is not just about homes - it’s a platform for opportunity and lifelong learning. </vt:lpstr>
      <vt:lpstr>   Thank you!</vt:lpstr>
      <vt:lpstr>Questions for discussion</vt:lpstr>
      <vt:lpstr>Nominations for the 2026 Get the Nation Learning Awards are now open!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Revel</dc:creator>
  <cp:lastModifiedBy>Aaron Revel</cp:lastModifiedBy>
  <cp:revision>373</cp:revision>
  <dcterms:created xsi:type="dcterms:W3CDTF">2026-05-06T13:38:45Z</dcterms:created>
  <dcterms:modified xsi:type="dcterms:W3CDTF">2026-05-13T10:47:59Z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0x0101005B39A6DFF28C4A4A935FC2EDFFDF11A8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